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DDF-964E-463C-ABDB-93F61CDBEFFC}" type="datetimeFigureOut">
              <a:rPr lang="it-IT" smtClean="0"/>
              <a:t>21/03/2016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E577-87AE-48EA-9AE7-DCF6386E20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4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DDF-964E-463C-ABDB-93F61CDBEFFC}" type="datetimeFigureOut">
              <a:rPr lang="it-IT" smtClean="0"/>
              <a:t>21/03/2016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E577-87AE-48EA-9AE7-DCF6386E20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55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DDF-964E-463C-ABDB-93F61CDBEFFC}" type="datetimeFigureOut">
              <a:rPr lang="it-IT" smtClean="0"/>
              <a:t>21/03/2016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E577-87AE-48EA-9AE7-DCF6386E20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45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DDF-964E-463C-ABDB-93F61CDBEFFC}" type="datetimeFigureOut">
              <a:rPr lang="it-IT" smtClean="0"/>
              <a:t>21/03/2016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E577-87AE-48EA-9AE7-DCF6386E20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25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DDF-964E-463C-ABDB-93F61CDBEFFC}" type="datetimeFigureOut">
              <a:rPr lang="it-IT" smtClean="0"/>
              <a:t>21/03/2016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E577-87AE-48EA-9AE7-DCF6386E20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13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DDF-964E-463C-ABDB-93F61CDBEFFC}" type="datetimeFigureOut">
              <a:rPr lang="it-IT" smtClean="0"/>
              <a:t>21/03/2016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E577-87AE-48EA-9AE7-DCF6386E20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92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DDF-964E-463C-ABDB-93F61CDBEFFC}" type="datetimeFigureOut">
              <a:rPr lang="it-IT" smtClean="0"/>
              <a:t>21/03/2016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E577-87AE-48EA-9AE7-DCF6386E20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31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DDF-964E-463C-ABDB-93F61CDBEFFC}" type="datetimeFigureOut">
              <a:rPr lang="it-IT" smtClean="0"/>
              <a:t>21/03/2016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E577-87AE-48EA-9AE7-DCF6386E20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24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DDF-964E-463C-ABDB-93F61CDBEFFC}" type="datetimeFigureOut">
              <a:rPr lang="it-IT" smtClean="0"/>
              <a:t>21/03/2016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E577-87AE-48EA-9AE7-DCF6386E20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81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DDF-964E-463C-ABDB-93F61CDBEFFC}" type="datetimeFigureOut">
              <a:rPr lang="it-IT" smtClean="0"/>
              <a:t>21/03/2016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E577-87AE-48EA-9AE7-DCF6386E20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47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6DDF-964E-463C-ABDB-93F61CDBEFFC}" type="datetimeFigureOut">
              <a:rPr lang="it-IT" smtClean="0"/>
              <a:t>21/03/2016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E577-87AE-48EA-9AE7-DCF6386E20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75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66DDF-964E-463C-ABDB-93F61CDBEFFC}" type="datetimeFigureOut">
              <a:rPr lang="it-IT" smtClean="0"/>
              <a:t>21/03/2016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E577-87AE-48EA-9AE7-DCF6386E20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36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823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SICUREZZA</a:t>
            </a:r>
            <a:endParaRPr lang="it-IT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87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630" y="1733738"/>
            <a:ext cx="4255128" cy="1674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Le figure dell’RSPP e dell’ASPP, i requisiti richiesti per ricoprire questi incarichi, il ruolo ad essi riconosciuto e le loro effettive competenze all’interno dell’azienda.</a:t>
            </a:r>
            <a:endParaRPr lang="it-IT" sz="2000" dirty="0"/>
          </a:p>
        </p:txBody>
      </p:sp>
      <p:pic>
        <p:nvPicPr>
          <p:cNvPr id="1026" name="Picture 2" descr="https://s3-eu-west-1.amazonaws.com/impresa-spree/products/1053/product/RSPP_modulo_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42" y="1817483"/>
            <a:ext cx="2663982" cy="2663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ololionellobonfanti.it/wp-content/uploads/2013/11/sicurezza-lavo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46" y="3906963"/>
            <a:ext cx="3486217" cy="23218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15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L’RLSPP e ASPP in un azienda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135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1342" y="1620570"/>
            <a:ext cx="4137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Le figure del datore di lavoro nelle grandi e nelle piccole aziende e del preposto,in modo particolare all’interno del contesto scolastico.</a:t>
            </a:r>
            <a:endParaRPr lang="it-IT" sz="2000" dirty="0"/>
          </a:p>
        </p:txBody>
      </p:sp>
      <p:pic>
        <p:nvPicPr>
          <p:cNvPr id="2054" name="Picture 6" descr="http://www.arietelavoroesicurezza.it/wordpress/wp-content/uploads/2015/04/21315772_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t="6610" r="23488"/>
          <a:stretch/>
        </p:blipFill>
        <p:spPr bwMode="auto">
          <a:xfrm rot="21206155">
            <a:off x="362138" y="1973657"/>
            <a:ext cx="3226152" cy="2842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ucenergia.velux.it/wp-content/uploads/2011/03/scuola_sostenibile_facci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42" y="3268303"/>
            <a:ext cx="4145613" cy="31143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16459"/>
            <a:ext cx="9207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datore di lavoro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0889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0564" y="1711104"/>
            <a:ext cx="4291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documento di valutazione dei rischi: perché lo si redige e a cosa serve. Le innovazioni del DGLS 81/08. quali sono le sensazioni per il datore di lavoro inadempiente.</a:t>
            </a:r>
            <a:endParaRPr lang="it-IT" sz="2000" dirty="0"/>
          </a:p>
        </p:txBody>
      </p:sp>
      <p:pic>
        <p:nvPicPr>
          <p:cNvPr id="3078" name="Picture 6" descr="https://locomotive-impresa-storage.s3.amazonaws.com/sites/5460de4522120299f900001d/content_entry5460f9b32212021c85000066/5461d6a3221202ac99000026/files/8108_base.png?14208205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0" y="1921032"/>
            <a:ext cx="1930360" cy="39654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tatic.fanpage.it/wp-content/uploads/sites/18/2015/03/business-meeting-638x4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67" y="3903741"/>
            <a:ext cx="3773159" cy="2513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0" y="19012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 rischi e innavazioni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83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2044" y="2046664"/>
            <a:ext cx="4906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ruolo, i poteri e le competenze del rappresentante dei lavoratori per la sicurezza (RLS). I diritti e i doveri dei lavoratori in materia di sicurezza in azienda.</a:t>
            </a:r>
            <a:endParaRPr lang="it-IT" sz="2000" dirty="0"/>
          </a:p>
        </p:txBody>
      </p:sp>
      <p:pic>
        <p:nvPicPr>
          <p:cNvPr id="7" name="Picture 4" descr="http://www.studiosei.net/wp-content/uploads/2014/05/sicurezza-nei-cantieri-538x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71" y="4276939"/>
            <a:ext cx="5124450" cy="207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fireservice.eu/foto/104-1-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532">
            <a:off x="653515" y="1956129"/>
            <a:ext cx="2605732" cy="2249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621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Prerogative e compiti dell’RLS</a:t>
            </a:r>
          </a:p>
        </p:txBody>
      </p:sp>
    </p:spTree>
    <p:extLst>
      <p:ext uri="{BB962C8B-B14F-4D97-AF65-F5344CB8AC3E}">
        <p14:creationId xmlns:p14="http://schemas.microsoft.com/office/powerpoint/2010/main" val="42539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7231" y="1421394"/>
            <a:ext cx="4526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Dalla legge 626/94, al DLGS 81/2008 al DLGS 106/09. Provvedimenti normativi ora tutti diventati testo unico sulla salute e sicurezza sul lavoro. Le estensioni delle tutele dei lavoratori e degli obblighi per garantire la sicurezza in azienda.</a:t>
            </a:r>
            <a:endParaRPr lang="it-IT" sz="2000" dirty="0"/>
          </a:p>
        </p:txBody>
      </p:sp>
      <p:pic>
        <p:nvPicPr>
          <p:cNvPr id="5122" name="Picture 2" descr="http://www.sissl.it/images/slider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72" y="3928952"/>
            <a:ext cx="4824513" cy="1963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online.scuola.zanichelli.it/ideefuturo/files/2011/12/shutterstock_86136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098">
            <a:off x="451307" y="2004136"/>
            <a:ext cx="3134598" cy="2085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728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Sicurezza in azienda per i lavoratori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269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181</Words>
  <Application>Microsoft Office PowerPoint</Application>
  <PresentationFormat>Presentazione su schermo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Gino Bubu</dc:creator>
  <cp:lastModifiedBy>Utente</cp:lastModifiedBy>
  <cp:revision>9</cp:revision>
  <dcterms:created xsi:type="dcterms:W3CDTF">2016-03-09T16:42:03Z</dcterms:created>
  <dcterms:modified xsi:type="dcterms:W3CDTF">2016-03-21T09:52:54Z</dcterms:modified>
</cp:coreProperties>
</file>