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6" r:id="rId9"/>
    <p:sldId id="267" r:id="rId10"/>
    <p:sldId id="263" r:id="rId11"/>
    <p:sldId id="268" r:id="rId12"/>
    <p:sldId id="264" r:id="rId13"/>
    <p:sldId id="265" r:id="rId14"/>
    <p:sldId id="269" r:id="rId15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9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64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02102D9C-F67D-40F3-B16C-2EE29784C73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C89C5E-F4B3-4486-8671-9AE73990B4CD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 sz="1400" smtClean="0"/>
          </a:p>
        </p:txBody>
      </p:sp>
      <p:sp>
        <p:nvSpPr>
          <p:cNvPr id="40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0EC8A0-FD1A-473E-85CE-822F3DA71045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it-IT" altLang="it-IT" sz="1400" smtClean="0"/>
          </a:p>
        </p:txBody>
      </p:sp>
      <p:sp>
        <p:nvSpPr>
          <p:cNvPr id="225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C2BB9E-DA75-4788-9066-990BEB6B7389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it-IT" altLang="it-IT" sz="1400" smtClean="0"/>
          </a:p>
        </p:txBody>
      </p:sp>
      <p:sp>
        <p:nvSpPr>
          <p:cNvPr id="245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541A7B-8B60-48AD-936E-FF80115610A0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it-IT" altLang="it-IT" sz="1400" smtClean="0"/>
          </a:p>
        </p:txBody>
      </p:sp>
      <p:sp>
        <p:nvSpPr>
          <p:cNvPr id="266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99B27F-9267-46DE-8E74-4A1DBDF94105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it-IT" altLang="it-IT" sz="1400" smtClean="0"/>
          </a:p>
        </p:txBody>
      </p:sp>
      <p:sp>
        <p:nvSpPr>
          <p:cNvPr id="286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99B27F-9267-46DE-8E74-4A1DBDF94105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it-IT" altLang="it-IT" sz="1400" smtClean="0"/>
          </a:p>
        </p:txBody>
      </p:sp>
      <p:sp>
        <p:nvSpPr>
          <p:cNvPr id="286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3325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EEE056-C008-449F-9F9E-CFBE40118F2E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it-IT" altLang="it-IT" sz="1400" smtClean="0"/>
          </a:p>
        </p:txBody>
      </p:sp>
      <p:sp>
        <p:nvSpPr>
          <p:cNvPr id="61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E2800D-ADB9-4938-B548-ACF84DF7EBBA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it-IT" altLang="it-IT" sz="1400" smtClean="0"/>
          </a:p>
        </p:txBody>
      </p:sp>
      <p:sp>
        <p:nvSpPr>
          <p:cNvPr id="81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C406FA-B3D2-42BD-92E3-8AFA68FAD301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it-IT" altLang="it-IT" sz="1400" smtClean="0"/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B781A3-0562-47E0-A3E1-9C8FFB831F10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it-IT" altLang="it-IT" sz="1400" smtClean="0"/>
          </a:p>
        </p:txBody>
      </p:sp>
      <p:sp>
        <p:nvSpPr>
          <p:cNvPr id="122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4CF6715-5F9C-4D88-9D10-02059F58778C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it-IT" altLang="it-IT" sz="1400" smtClean="0"/>
          </a:p>
        </p:txBody>
      </p:sp>
      <p:sp>
        <p:nvSpPr>
          <p:cNvPr id="143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BD6357-2A29-4C72-9B1E-1AC2F6C720AF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it-IT" altLang="it-IT" sz="1400" smtClean="0"/>
          </a:p>
        </p:txBody>
      </p:sp>
      <p:sp>
        <p:nvSpPr>
          <p:cNvPr id="163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0F259A-04C7-4EA1-A91A-2E7A3658EF23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it-IT" altLang="it-IT" sz="1400" smtClean="0"/>
          </a:p>
        </p:txBody>
      </p:sp>
      <p:sp>
        <p:nvSpPr>
          <p:cNvPr id="184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F25564-0584-4012-B58B-A99941035910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it-IT" altLang="it-IT" sz="1400" smtClean="0"/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9F5EB-976A-4AA3-89AD-2D067200B1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091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4319C-E716-4D4A-8B12-BABD7A54F3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264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7EB09-F82F-49C8-B18A-290A00546B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1715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09B6B-27E9-4987-8F4D-4AF3BC00B4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800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C4558-CC09-4276-B0DE-0B61E89D880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236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FCC70-0439-40B4-9BE3-FC1502060D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1355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9B27C-FAB7-4DD0-BE71-52D8442CCFE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407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80101-CB7F-4933-8FE5-F3B86FB0B6D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17580-ADC9-427E-8F95-CC8B01ED4DF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52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29333-6447-402D-9A40-7EEA8ED5B9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893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9EE6F-D7D2-4723-AC0C-DCFD032DA79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928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9323-D778-43AE-BD4A-52D94D66FA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582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F31AAA7-D3EA-45E9-8D0E-06F2E9C4899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ufuaz6QtGjGShT_0xtuBzbe6sorbUQ1O7CRtCUF0oMpvxJw/viewform?usp=sf_lin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wxPZEw72K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978275"/>
            <a:ext cx="9718675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50875" y="2120900"/>
            <a:ext cx="8783638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252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it-IT" altLang="it-IT" sz="5400" b="1">
                <a:solidFill>
                  <a:srgbClr val="C5000B"/>
                </a:solidFill>
              </a:rPr>
              <a:t>Prevenzione e protezione antincendio</a:t>
            </a:r>
          </a:p>
        </p:txBody>
      </p:sp>
      <p:pic>
        <p:nvPicPr>
          <p:cNvPr id="3076" name="Immagine 3" descr="Risultati immagini per logo fondi strutturali europe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765175"/>
            <a:ext cx="13208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magine 4" descr="IL LOGO 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00088"/>
            <a:ext cx="202406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magine 1" descr="stemma-della-repubblica-italiana-color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96888"/>
            <a:ext cx="6127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160588" y="-206375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sp>
        <p:nvSpPr>
          <p:cNvPr id="3080" name="Rettangolo 4"/>
          <p:cNvSpPr>
            <a:spLocks noChangeArrowheads="1"/>
          </p:cNvSpPr>
          <p:nvPr/>
        </p:nvSpPr>
        <p:spPr bwMode="auto">
          <a:xfrm>
            <a:off x="2160588" y="1220788"/>
            <a:ext cx="5616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200">
                <a:solidFill>
                  <a:schemeClr val="tx1"/>
                </a:solidFill>
              </a:rPr>
              <a:t>Indirizzi: Classico, Linguistico, Scienze Umane, Scientifico, Scienze Applicate</a:t>
            </a:r>
          </a:p>
          <a:p>
            <a:pPr algn="ctr"/>
            <a:r>
              <a:rPr lang="it-IT" altLang="it-IT" sz="1200">
                <a:solidFill>
                  <a:schemeClr val="tx1"/>
                </a:solidFill>
              </a:rPr>
              <a:t>Via Dante 4, 45011 ADRIA (RO) tel. 0426 21107 - C.F. 90016140296</a:t>
            </a:r>
          </a:p>
          <a:p>
            <a:pPr algn="ctr"/>
            <a:r>
              <a:rPr lang="it-IT" altLang="it-IT" sz="1200">
                <a:solidFill>
                  <a:schemeClr val="tx1"/>
                </a:solidFill>
              </a:rPr>
              <a:t>Codice Meccanografico ROIS00100E - COD.UFF.  UF9OB7</a:t>
            </a:r>
          </a:p>
          <a:p>
            <a:pPr algn="ctr"/>
            <a:r>
              <a:rPr lang="it-IT" altLang="it-IT" sz="1200">
                <a:solidFill>
                  <a:schemeClr val="tx1"/>
                </a:solidFill>
              </a:rPr>
              <a:t>e-mail: </a:t>
            </a:r>
            <a:r>
              <a:rPr lang="it-IT" altLang="it-IT" sz="1200">
                <a:solidFill>
                  <a:schemeClr val="accent2"/>
                </a:solidFill>
              </a:rPr>
              <a:t>rois00100e@istruzione.it   rois00100e@pec.istruzione.it</a:t>
            </a:r>
          </a:p>
        </p:txBody>
      </p:sp>
      <p:sp>
        <p:nvSpPr>
          <p:cNvPr id="3081" name="Cornice 5"/>
          <p:cNvSpPr>
            <a:spLocks/>
          </p:cNvSpPr>
          <p:nvPr/>
        </p:nvSpPr>
        <p:spPr bwMode="auto">
          <a:xfrm>
            <a:off x="0" y="0"/>
            <a:ext cx="10080625" cy="7596188"/>
          </a:xfrm>
          <a:custGeom>
            <a:avLst/>
            <a:gdLst>
              <a:gd name="T0" fmla="*/ 0 w 10080625"/>
              <a:gd name="T1" fmla="*/ 0 h 7559675"/>
              <a:gd name="T2" fmla="*/ 10080625 w 10080625"/>
              <a:gd name="T3" fmla="*/ 0 h 7559675"/>
              <a:gd name="T4" fmla="*/ 10080625 w 10080625"/>
              <a:gd name="T5" fmla="*/ 7632951 h 7559675"/>
              <a:gd name="T6" fmla="*/ 0 w 10080625"/>
              <a:gd name="T7" fmla="*/ 7632951 h 7559675"/>
              <a:gd name="T8" fmla="*/ 0 w 10080625"/>
              <a:gd name="T9" fmla="*/ 0 h 7559675"/>
              <a:gd name="T10" fmla="*/ 406116 w 10080625"/>
              <a:gd name="T11" fmla="*/ 377079 h 7559675"/>
              <a:gd name="T12" fmla="*/ 438772 w 10080625"/>
              <a:gd name="T13" fmla="*/ 7091004 h 7559675"/>
              <a:gd name="T14" fmla="*/ 9690837 w 10080625"/>
              <a:gd name="T15" fmla="*/ 7074515 h 7559675"/>
              <a:gd name="T16" fmla="*/ 9658180 w 10080625"/>
              <a:gd name="T17" fmla="*/ 410052 h 7559675"/>
              <a:gd name="T18" fmla="*/ 406116 w 10080625"/>
              <a:gd name="T19" fmla="*/ 377079 h 75596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080625" h="7559675">
                <a:moveTo>
                  <a:pt x="0" y="0"/>
                </a:moveTo>
                <a:lnTo>
                  <a:pt x="10080625" y="0"/>
                </a:lnTo>
                <a:lnTo>
                  <a:pt x="10080625" y="7559675"/>
                </a:lnTo>
                <a:lnTo>
                  <a:pt x="0" y="7559675"/>
                </a:lnTo>
                <a:lnTo>
                  <a:pt x="0" y="0"/>
                </a:lnTo>
                <a:close/>
                <a:moveTo>
                  <a:pt x="406116" y="373459"/>
                </a:moveTo>
                <a:lnTo>
                  <a:pt x="438772" y="7022931"/>
                </a:lnTo>
                <a:lnTo>
                  <a:pt x="9690837" y="7006601"/>
                </a:lnTo>
                <a:lnTo>
                  <a:pt x="9658180" y="406116"/>
                </a:lnTo>
                <a:lnTo>
                  <a:pt x="406116" y="373459"/>
                </a:lnTo>
                <a:close/>
              </a:path>
            </a:pathLst>
          </a:custGeom>
          <a:solidFill>
            <a:srgbClr val="F396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82" name="CasellaDiTesto 6"/>
          <p:cNvSpPr txBox="1">
            <a:spLocks noChangeArrowheads="1"/>
          </p:cNvSpPr>
          <p:nvPr/>
        </p:nvSpPr>
        <p:spPr bwMode="auto">
          <a:xfrm>
            <a:off x="1692275" y="3810000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it-IT" b="1" i="1">
                <a:solidFill>
                  <a:srgbClr val="C00000"/>
                </a:solidFill>
              </a:rPr>
              <a:t>Secondo il D.P.R. 1 agosto 2011, n. 151  e il </a:t>
            </a:r>
            <a:r>
              <a:rPr lang="it-IT" altLang="it-IT" b="1" i="1">
                <a:solidFill>
                  <a:srgbClr val="C00000"/>
                </a:solidFill>
              </a:rPr>
              <a:t>Codice di Prevenzione incendi: D.M. 3 agosto 2015 </a:t>
            </a:r>
            <a:r>
              <a:rPr lang="pt-BR" altLang="it-IT" b="1" i="1">
                <a:solidFill>
                  <a:srgbClr val="C00000"/>
                </a:solidFill>
              </a:rPr>
              <a:t> </a:t>
            </a:r>
            <a:r>
              <a:rPr lang="pt-BR" altLang="it-IT" i="1"/>
              <a:t>.</a:t>
            </a:r>
            <a:endParaRPr lang="it-IT" alt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60363" y="7118350"/>
            <a:ext cx="103679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Prof.ssa Eleonora Canetti – Referente sicurezza e ASPP – email: eleonora.canetti@istruzione.it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 noChangeArrowheads="1"/>
          </p:cNvSpPr>
          <p:nvPr/>
        </p:nvSpPr>
        <p:spPr bwMode="auto">
          <a:xfrm>
            <a:off x="0" y="647700"/>
            <a:ext cx="8280400" cy="503238"/>
          </a:xfrm>
          <a:prstGeom prst="roundRect">
            <a:avLst>
              <a:gd name="adj" fmla="val 315"/>
            </a:avLst>
          </a:prstGeom>
          <a:solidFill>
            <a:srgbClr val="F3960D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719138" y="1331913"/>
            <a:ext cx="4681537" cy="526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it-IT" altLang="it-IT" sz="2400" b="1" i="1"/>
          </a:p>
          <a:p>
            <a:pPr lvl="1" indent="0"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it-IT" altLang="it-IT" sz="2400" b="1"/>
              <a:t> </a:t>
            </a:r>
            <a:r>
              <a:rPr lang="it-IT" altLang="it-IT" sz="2400"/>
              <a:t>Dirigere il getto </a:t>
            </a:r>
            <a:r>
              <a:rPr lang="it-IT" altLang="it-IT" sz="2400" b="1"/>
              <a:t>sempre con il vento alle spalle</a:t>
            </a:r>
            <a:r>
              <a:rPr lang="it-IT" altLang="it-IT" sz="2400"/>
              <a:t> e </a:t>
            </a:r>
            <a:r>
              <a:rPr lang="it-IT" altLang="it-IT" sz="2400" b="1"/>
              <a:t>iniziando dal basso.</a:t>
            </a:r>
            <a:r>
              <a:rPr lang="it-IT" altLang="it-IT" sz="2400"/>
              <a:t>  La nube di polvere deve raggiungere una estensione ottimale sul fronte delle fiamme</a:t>
            </a:r>
          </a:p>
          <a:p>
            <a:pPr lvl="1" indent="0"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it-IT" altLang="it-IT" sz="2400" b="1"/>
          </a:p>
          <a:p>
            <a:pPr lvl="1" indent="0"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it-IT" altLang="it-IT" sz="2400" b="1"/>
              <a:t> </a:t>
            </a:r>
            <a:r>
              <a:rPr lang="it-IT" altLang="it-IT" sz="2400"/>
              <a:t>Iniziare l’operazione di spegnimento sempre </a:t>
            </a:r>
            <a:r>
              <a:rPr lang="it-IT" altLang="it-IT" sz="2400" b="1"/>
              <a:t>dal davanti e dal basso</a:t>
            </a:r>
            <a:r>
              <a:rPr lang="it-IT" altLang="it-IT" sz="2400"/>
              <a:t>, respingendo gradualmente il fronte delle fiamme</a:t>
            </a:r>
          </a:p>
        </p:txBody>
      </p:sp>
      <p:sp>
        <p:nvSpPr>
          <p:cNvPr id="21508" name="Cornice 5"/>
          <p:cNvSpPr>
            <a:spLocks/>
          </p:cNvSpPr>
          <p:nvPr/>
        </p:nvSpPr>
        <p:spPr bwMode="auto">
          <a:xfrm>
            <a:off x="0" y="0"/>
            <a:ext cx="10080625" cy="7559675"/>
          </a:xfrm>
          <a:custGeom>
            <a:avLst/>
            <a:gdLst>
              <a:gd name="T0" fmla="*/ 0 w 10080625"/>
              <a:gd name="T1" fmla="*/ 0 h 7559675"/>
              <a:gd name="T2" fmla="*/ 10080625 w 10080625"/>
              <a:gd name="T3" fmla="*/ 0 h 7559675"/>
              <a:gd name="T4" fmla="*/ 10080625 w 10080625"/>
              <a:gd name="T5" fmla="*/ 7559675 h 7559675"/>
              <a:gd name="T6" fmla="*/ 0 w 10080625"/>
              <a:gd name="T7" fmla="*/ 7559675 h 7559675"/>
              <a:gd name="T8" fmla="*/ 0 w 10080625"/>
              <a:gd name="T9" fmla="*/ 0 h 7559675"/>
              <a:gd name="T10" fmla="*/ 406116 w 10080625"/>
              <a:gd name="T11" fmla="*/ 373459 h 7559675"/>
              <a:gd name="T12" fmla="*/ 389787 w 10080625"/>
              <a:gd name="T13" fmla="*/ 7169887 h 7559675"/>
              <a:gd name="T14" fmla="*/ 9674509 w 10080625"/>
              <a:gd name="T15" fmla="*/ 7186216 h 7559675"/>
              <a:gd name="T16" fmla="*/ 9592866 w 10080625"/>
              <a:gd name="T17" fmla="*/ 357130 h 7559675"/>
              <a:gd name="T18" fmla="*/ 406116 w 10080625"/>
              <a:gd name="T19" fmla="*/ 373459 h 75596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080625" h="7559675">
                <a:moveTo>
                  <a:pt x="0" y="0"/>
                </a:moveTo>
                <a:lnTo>
                  <a:pt x="10080625" y="0"/>
                </a:lnTo>
                <a:lnTo>
                  <a:pt x="10080625" y="7559675"/>
                </a:lnTo>
                <a:lnTo>
                  <a:pt x="0" y="7559675"/>
                </a:lnTo>
                <a:lnTo>
                  <a:pt x="0" y="0"/>
                </a:lnTo>
                <a:close/>
                <a:moveTo>
                  <a:pt x="406116" y="373459"/>
                </a:moveTo>
                <a:lnTo>
                  <a:pt x="389787" y="7169887"/>
                </a:lnTo>
                <a:lnTo>
                  <a:pt x="9674509" y="7186216"/>
                </a:lnTo>
                <a:lnTo>
                  <a:pt x="9592866" y="357130"/>
                </a:lnTo>
                <a:lnTo>
                  <a:pt x="406116" y="373459"/>
                </a:lnTo>
                <a:close/>
              </a:path>
            </a:pathLst>
          </a:custGeom>
          <a:solidFill>
            <a:srgbClr val="F396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09" name="CasellaDiTesto 1"/>
          <p:cNvSpPr txBox="1">
            <a:spLocks noChangeArrowheads="1"/>
          </p:cNvSpPr>
          <p:nvPr/>
        </p:nvSpPr>
        <p:spPr bwMode="auto">
          <a:xfrm>
            <a:off x="2592388" y="698500"/>
            <a:ext cx="59769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000" b="1" i="1">
                <a:solidFill>
                  <a:srgbClr val="FFFFFF"/>
                </a:solidFill>
              </a:rPr>
              <a:t>CORRETTO IMPIEGO DEGLI ESTINTORI</a:t>
            </a:r>
          </a:p>
          <a:p>
            <a:endParaRPr lang="it-IT" altLang="it-IT"/>
          </a:p>
        </p:txBody>
      </p:sp>
      <p:pic>
        <p:nvPicPr>
          <p:cNvPr id="21510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79588"/>
            <a:ext cx="381952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647700"/>
            <a:ext cx="8280400" cy="503238"/>
          </a:xfrm>
          <a:prstGeom prst="roundRect">
            <a:avLst>
              <a:gd name="adj" fmla="val 315"/>
            </a:avLst>
          </a:prstGeom>
          <a:solidFill>
            <a:srgbClr val="F3960D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792163" y="720725"/>
            <a:ext cx="84740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it-IT" altLang="it-IT" sz="2400" b="1" i="1">
                <a:solidFill>
                  <a:schemeClr val="bg1"/>
                </a:solidFill>
              </a:rPr>
              <a:t>RESISTENZA DELLE STRUTTURE</a:t>
            </a:r>
          </a:p>
          <a:p>
            <a:pPr lvl="1" indent="0"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it-IT" altLang="it-IT" sz="2400" b="1" i="1">
              <a:solidFill>
                <a:schemeClr val="bg1"/>
              </a:solidFill>
            </a:endParaRPr>
          </a:p>
        </p:txBody>
      </p:sp>
      <p:sp>
        <p:nvSpPr>
          <p:cNvPr id="23556" name="Cornice 5"/>
          <p:cNvSpPr>
            <a:spLocks/>
          </p:cNvSpPr>
          <p:nvPr/>
        </p:nvSpPr>
        <p:spPr bwMode="auto">
          <a:xfrm>
            <a:off x="0" y="0"/>
            <a:ext cx="10080625" cy="7559675"/>
          </a:xfrm>
          <a:custGeom>
            <a:avLst/>
            <a:gdLst>
              <a:gd name="T0" fmla="*/ 0 w 10080625"/>
              <a:gd name="T1" fmla="*/ 0 h 7559675"/>
              <a:gd name="T2" fmla="*/ 10080625 w 10080625"/>
              <a:gd name="T3" fmla="*/ 0 h 7559675"/>
              <a:gd name="T4" fmla="*/ 10080625 w 10080625"/>
              <a:gd name="T5" fmla="*/ 7559675 h 7559675"/>
              <a:gd name="T6" fmla="*/ 0 w 10080625"/>
              <a:gd name="T7" fmla="*/ 7559675 h 7559675"/>
              <a:gd name="T8" fmla="*/ 0 w 10080625"/>
              <a:gd name="T9" fmla="*/ 0 h 7559675"/>
              <a:gd name="T10" fmla="*/ 406116 w 10080625"/>
              <a:gd name="T11" fmla="*/ 373459 h 7559675"/>
              <a:gd name="T12" fmla="*/ 389787 w 10080625"/>
              <a:gd name="T13" fmla="*/ 7169887 h 7559675"/>
              <a:gd name="T14" fmla="*/ 9674509 w 10080625"/>
              <a:gd name="T15" fmla="*/ 7186216 h 7559675"/>
              <a:gd name="T16" fmla="*/ 9592866 w 10080625"/>
              <a:gd name="T17" fmla="*/ 357130 h 7559675"/>
              <a:gd name="T18" fmla="*/ 406116 w 10080625"/>
              <a:gd name="T19" fmla="*/ 373459 h 75596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080625" h="7559675">
                <a:moveTo>
                  <a:pt x="0" y="0"/>
                </a:moveTo>
                <a:lnTo>
                  <a:pt x="10080625" y="0"/>
                </a:lnTo>
                <a:lnTo>
                  <a:pt x="10080625" y="7559675"/>
                </a:lnTo>
                <a:lnTo>
                  <a:pt x="0" y="7559675"/>
                </a:lnTo>
                <a:lnTo>
                  <a:pt x="0" y="0"/>
                </a:lnTo>
                <a:close/>
                <a:moveTo>
                  <a:pt x="406116" y="373459"/>
                </a:moveTo>
                <a:lnTo>
                  <a:pt x="389787" y="7169887"/>
                </a:lnTo>
                <a:lnTo>
                  <a:pt x="9674509" y="7186216"/>
                </a:lnTo>
                <a:lnTo>
                  <a:pt x="9592866" y="357130"/>
                </a:lnTo>
                <a:lnTo>
                  <a:pt x="406116" y="373459"/>
                </a:lnTo>
                <a:close/>
              </a:path>
            </a:pathLst>
          </a:custGeom>
          <a:solidFill>
            <a:srgbClr val="F396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7" name="CasellaDiTesto 1"/>
          <p:cNvSpPr txBox="1">
            <a:spLocks noChangeArrowheads="1"/>
          </p:cNvSpPr>
          <p:nvPr/>
        </p:nvSpPr>
        <p:spPr bwMode="auto">
          <a:xfrm>
            <a:off x="1152525" y="1689100"/>
            <a:ext cx="748823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>
                <a:solidFill>
                  <a:schemeClr val="tx1"/>
                </a:solidFill>
              </a:rPr>
              <a:t>• la stabilita </a:t>
            </a:r>
            <a:r>
              <a:rPr lang="it-IT" altLang="it-IT" b="1">
                <a:solidFill>
                  <a:schemeClr val="tx1"/>
                </a:solidFill>
              </a:rPr>
              <a:t>R </a:t>
            </a:r>
            <a:r>
              <a:rPr lang="it-IT" altLang="it-IT">
                <a:solidFill>
                  <a:schemeClr val="tx1"/>
                </a:solidFill>
              </a:rPr>
              <a:t>è l’attitudine di un elemento da costruzione a conservare la propria resistenza meccanica sotto l’azione dell’incendio;</a:t>
            </a:r>
          </a:p>
          <a:p>
            <a:endParaRPr lang="it-IT" altLang="it-IT">
              <a:solidFill>
                <a:schemeClr val="tx1"/>
              </a:solidFill>
            </a:endParaRPr>
          </a:p>
          <a:p>
            <a:r>
              <a:rPr lang="it-IT" altLang="it-IT">
                <a:solidFill>
                  <a:schemeClr val="tx1"/>
                </a:solidFill>
              </a:rPr>
              <a:t>• la tenuta </a:t>
            </a:r>
            <a:r>
              <a:rPr lang="it-IT" altLang="it-IT" b="1">
                <a:solidFill>
                  <a:schemeClr val="tx1"/>
                </a:solidFill>
              </a:rPr>
              <a:t>E </a:t>
            </a:r>
            <a:r>
              <a:rPr lang="it-IT" altLang="it-IT">
                <a:solidFill>
                  <a:schemeClr val="tx1"/>
                </a:solidFill>
              </a:rPr>
              <a:t>è la capacita di un elemento da costruzione di non lasciar passare (ne tantomeno produrre) fiamme, vapori o gas caldi dal lato esposto a quello non esposto;</a:t>
            </a:r>
          </a:p>
          <a:p>
            <a:endParaRPr lang="it-IT" altLang="it-IT">
              <a:solidFill>
                <a:schemeClr val="tx1"/>
              </a:solidFill>
            </a:endParaRPr>
          </a:p>
          <a:p>
            <a:r>
              <a:rPr lang="it-IT" altLang="it-IT">
                <a:solidFill>
                  <a:schemeClr val="tx1"/>
                </a:solidFill>
              </a:rPr>
              <a:t>• l’isolamento </a:t>
            </a:r>
            <a:r>
              <a:rPr lang="it-IT" altLang="it-IT" b="1">
                <a:solidFill>
                  <a:schemeClr val="tx1"/>
                </a:solidFill>
              </a:rPr>
              <a:t>I </a:t>
            </a:r>
            <a:r>
              <a:rPr lang="it-IT" altLang="it-IT">
                <a:solidFill>
                  <a:schemeClr val="tx1"/>
                </a:solidFill>
              </a:rPr>
              <a:t>è l’attitudine di un elemento costruttivo a ridurre la trasmissione del calore</a:t>
            </a:r>
            <a:endParaRPr lang="it-IT" altLang="it-IT"/>
          </a:p>
        </p:txBody>
      </p:sp>
      <p:pic>
        <p:nvPicPr>
          <p:cNvPr id="23558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10075"/>
            <a:ext cx="69850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50825" y="1371600"/>
            <a:ext cx="8435975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it-IT" altLang="it-IT" sz="2400"/>
          </a:p>
          <a:p>
            <a:pPr lvl="1" indent="0"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it-IT" altLang="it-IT" sz="2400"/>
          </a:p>
          <a:p>
            <a:pPr lvl="1" indent="0"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it-IT" altLang="it-IT" sz="2400"/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it-IT" altLang="it-IT" sz="2400" b="1"/>
              <a:t>SEPARAZIONE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it-IT" altLang="it-IT" sz="2400" b="1"/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it-IT" altLang="it-IT" sz="2400" b="1"/>
              <a:t>SOFFOCAMENTO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it-IT" altLang="it-IT" sz="2400" b="1"/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it-IT" altLang="it-IT" sz="2400" b="1"/>
              <a:t>RAFFREDDAMENTO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it-IT" altLang="it-IT" sz="2400" b="1"/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it-IT" altLang="it-IT" sz="2400" b="1"/>
              <a:t>INIBIZIONE CHIMICA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it-IT" altLang="it-IT" sz="2400" b="1"/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it-IT" altLang="it-IT" sz="2400" b="1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3051175"/>
            <a:ext cx="1457325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4560888"/>
            <a:ext cx="1449388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2808288"/>
            <a:ext cx="59213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6" name="AutoShape 5"/>
          <p:cNvSpPr>
            <a:spLocks noChangeArrowheads="1"/>
          </p:cNvSpPr>
          <p:nvPr/>
        </p:nvSpPr>
        <p:spPr bwMode="auto">
          <a:xfrm>
            <a:off x="0" y="936625"/>
            <a:ext cx="8064500" cy="769938"/>
          </a:xfrm>
          <a:prstGeom prst="roundRect">
            <a:avLst>
              <a:gd name="adj" fmla="val 204"/>
            </a:avLst>
          </a:prstGeom>
          <a:solidFill>
            <a:srgbClr val="F3960D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250825" y="936625"/>
            <a:ext cx="7740650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 marL="4572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it-IT" altLang="it-IT" sz="2400" b="1">
                <a:solidFill>
                  <a:srgbClr val="FFFFFF"/>
                </a:solidFill>
              </a:rPr>
              <a:t>I SISTEMI DI SPEGNIMENTO DEGLI INCENDI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it-IT" altLang="it-IT" sz="2400" b="1">
                <a:solidFill>
                  <a:srgbClr val="FFFFFF"/>
                </a:solidFill>
              </a:rPr>
              <a:t>(Rottura del triangolo della combustione)</a:t>
            </a:r>
          </a:p>
        </p:txBody>
      </p:sp>
      <p:sp>
        <p:nvSpPr>
          <p:cNvPr id="25608" name="Cornice 5"/>
          <p:cNvSpPr>
            <a:spLocks/>
          </p:cNvSpPr>
          <p:nvPr/>
        </p:nvSpPr>
        <p:spPr bwMode="auto">
          <a:xfrm>
            <a:off x="0" y="0"/>
            <a:ext cx="10080625" cy="7559675"/>
          </a:xfrm>
          <a:custGeom>
            <a:avLst/>
            <a:gdLst>
              <a:gd name="T0" fmla="*/ 0 w 10080625"/>
              <a:gd name="T1" fmla="*/ 0 h 7559675"/>
              <a:gd name="T2" fmla="*/ 10080625 w 10080625"/>
              <a:gd name="T3" fmla="*/ 0 h 7559675"/>
              <a:gd name="T4" fmla="*/ 10080625 w 10080625"/>
              <a:gd name="T5" fmla="*/ 7559675 h 7559675"/>
              <a:gd name="T6" fmla="*/ 0 w 10080625"/>
              <a:gd name="T7" fmla="*/ 7559675 h 7559675"/>
              <a:gd name="T8" fmla="*/ 0 w 10080625"/>
              <a:gd name="T9" fmla="*/ 0 h 7559675"/>
              <a:gd name="T10" fmla="*/ 406116 w 10080625"/>
              <a:gd name="T11" fmla="*/ 373459 h 7559675"/>
              <a:gd name="T12" fmla="*/ 389787 w 10080625"/>
              <a:gd name="T13" fmla="*/ 7169887 h 7559675"/>
              <a:gd name="T14" fmla="*/ 9674509 w 10080625"/>
              <a:gd name="T15" fmla="*/ 7186216 h 7559675"/>
              <a:gd name="T16" fmla="*/ 9592866 w 10080625"/>
              <a:gd name="T17" fmla="*/ 357130 h 7559675"/>
              <a:gd name="T18" fmla="*/ 406116 w 10080625"/>
              <a:gd name="T19" fmla="*/ 373459 h 75596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080625" h="7559675">
                <a:moveTo>
                  <a:pt x="0" y="0"/>
                </a:moveTo>
                <a:lnTo>
                  <a:pt x="10080625" y="0"/>
                </a:lnTo>
                <a:lnTo>
                  <a:pt x="10080625" y="7559675"/>
                </a:lnTo>
                <a:lnTo>
                  <a:pt x="0" y="7559675"/>
                </a:lnTo>
                <a:lnTo>
                  <a:pt x="0" y="0"/>
                </a:lnTo>
                <a:close/>
                <a:moveTo>
                  <a:pt x="406116" y="373459"/>
                </a:moveTo>
                <a:lnTo>
                  <a:pt x="389787" y="7169887"/>
                </a:lnTo>
                <a:lnTo>
                  <a:pt x="9674509" y="7186216"/>
                </a:lnTo>
                <a:lnTo>
                  <a:pt x="9592866" y="357130"/>
                </a:lnTo>
                <a:lnTo>
                  <a:pt x="406116" y="373459"/>
                </a:lnTo>
                <a:close/>
              </a:path>
            </a:pathLst>
          </a:custGeom>
          <a:solidFill>
            <a:srgbClr val="F396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684213" y="2276475"/>
            <a:ext cx="8532812" cy="344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39775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algn="just" eaLnBrk="1" hangingPunct="1">
              <a:lnSpc>
                <a:spcPct val="140000"/>
              </a:lnSpc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400"/>
              <a:t>USTIONI;</a:t>
            </a:r>
          </a:p>
          <a:p>
            <a:pPr lvl="1" algn="just" eaLnBrk="1" hangingPunct="1">
              <a:lnSpc>
                <a:spcPct val="140000"/>
              </a:lnSpc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400"/>
              <a:t>PERDITA DI CONOSCENZA </a:t>
            </a:r>
          </a:p>
          <a:p>
            <a:pPr lvl="1" algn="just" eaLnBrk="1" hangingPunct="1">
              <a:lnSpc>
                <a:spcPct val="140000"/>
              </a:lnSpc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400"/>
              <a:t>ASFISSIA (sotto il 10%);</a:t>
            </a:r>
          </a:p>
          <a:p>
            <a:pPr lvl="1" algn="just" eaLnBrk="1" hangingPunct="1">
              <a:lnSpc>
                <a:spcPct val="140000"/>
              </a:lnSpc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400"/>
              <a:t>DIMINUZIONE DELLA VISIBILITA’;</a:t>
            </a:r>
          </a:p>
          <a:p>
            <a:pPr lvl="1" algn="just" eaLnBrk="1" hangingPunct="1">
              <a:lnSpc>
                <a:spcPct val="140000"/>
              </a:lnSpc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400"/>
              <a:t>CROLLO DELLE STRUTTURE PORTANTI. </a:t>
            </a:r>
          </a:p>
        </p:txBody>
      </p:sp>
      <p:sp>
        <p:nvSpPr>
          <p:cNvPr id="27651" name="AutoShape 2"/>
          <p:cNvSpPr>
            <a:spLocks noChangeArrowheads="1"/>
          </p:cNvSpPr>
          <p:nvPr/>
        </p:nvSpPr>
        <p:spPr bwMode="auto">
          <a:xfrm>
            <a:off x="0" y="936625"/>
            <a:ext cx="8064500" cy="503238"/>
          </a:xfrm>
          <a:prstGeom prst="roundRect">
            <a:avLst>
              <a:gd name="adj" fmla="val 315"/>
            </a:avLst>
          </a:prstGeom>
          <a:solidFill>
            <a:srgbClr val="F3960D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079500" y="971550"/>
            <a:ext cx="719931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it-IT" altLang="it-IT" sz="2600" b="1">
                <a:solidFill>
                  <a:srgbClr val="FFFFFF"/>
                </a:solidFill>
              </a:rPr>
              <a:t>EFFETTI DEGLI INCENDI SULLE PERSONE</a:t>
            </a:r>
          </a:p>
        </p:txBody>
      </p:sp>
      <p:sp>
        <p:nvSpPr>
          <p:cNvPr id="27653" name="Cornice 5"/>
          <p:cNvSpPr>
            <a:spLocks/>
          </p:cNvSpPr>
          <p:nvPr/>
        </p:nvSpPr>
        <p:spPr bwMode="auto">
          <a:xfrm>
            <a:off x="0" y="0"/>
            <a:ext cx="10080625" cy="7559675"/>
          </a:xfrm>
          <a:custGeom>
            <a:avLst/>
            <a:gdLst>
              <a:gd name="T0" fmla="*/ 0 w 10080625"/>
              <a:gd name="T1" fmla="*/ 0 h 7559675"/>
              <a:gd name="T2" fmla="*/ 10080625 w 10080625"/>
              <a:gd name="T3" fmla="*/ 0 h 7559675"/>
              <a:gd name="T4" fmla="*/ 10080625 w 10080625"/>
              <a:gd name="T5" fmla="*/ 7559675 h 7559675"/>
              <a:gd name="T6" fmla="*/ 0 w 10080625"/>
              <a:gd name="T7" fmla="*/ 7559675 h 7559675"/>
              <a:gd name="T8" fmla="*/ 0 w 10080625"/>
              <a:gd name="T9" fmla="*/ 0 h 7559675"/>
              <a:gd name="T10" fmla="*/ 406116 w 10080625"/>
              <a:gd name="T11" fmla="*/ 373459 h 7559675"/>
              <a:gd name="T12" fmla="*/ 389787 w 10080625"/>
              <a:gd name="T13" fmla="*/ 7169887 h 7559675"/>
              <a:gd name="T14" fmla="*/ 9674509 w 10080625"/>
              <a:gd name="T15" fmla="*/ 7186216 h 7559675"/>
              <a:gd name="T16" fmla="*/ 9592866 w 10080625"/>
              <a:gd name="T17" fmla="*/ 357130 h 7559675"/>
              <a:gd name="T18" fmla="*/ 406116 w 10080625"/>
              <a:gd name="T19" fmla="*/ 373459 h 75596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080625" h="7559675">
                <a:moveTo>
                  <a:pt x="0" y="0"/>
                </a:moveTo>
                <a:lnTo>
                  <a:pt x="10080625" y="0"/>
                </a:lnTo>
                <a:lnTo>
                  <a:pt x="10080625" y="7559675"/>
                </a:lnTo>
                <a:lnTo>
                  <a:pt x="0" y="7559675"/>
                </a:lnTo>
                <a:lnTo>
                  <a:pt x="0" y="0"/>
                </a:lnTo>
                <a:close/>
                <a:moveTo>
                  <a:pt x="406116" y="373459"/>
                </a:moveTo>
                <a:lnTo>
                  <a:pt x="389787" y="7169887"/>
                </a:lnTo>
                <a:lnTo>
                  <a:pt x="9674509" y="7186216"/>
                </a:lnTo>
                <a:lnTo>
                  <a:pt x="9592866" y="357130"/>
                </a:lnTo>
                <a:lnTo>
                  <a:pt x="406116" y="373459"/>
                </a:lnTo>
                <a:close/>
              </a:path>
            </a:pathLst>
          </a:custGeom>
          <a:solidFill>
            <a:srgbClr val="F396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684213" y="2276475"/>
            <a:ext cx="8532812" cy="23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39775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algn="just" eaLnBrk="1" hangingPunct="1">
              <a:lnSpc>
                <a:spcPct val="140000"/>
              </a:lnSpc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400" dirty="0" smtClean="0">
                <a:hlinkClick r:id="rId3"/>
              </a:rPr>
              <a:t>https://docs.google.com/forms/d/e/1FAIpQLSeufuaz6QtGjGShT_0xtuBzbe6sorbUQ1O7CRtCUF0oMpvxJw/viewform?usp=sf_link</a:t>
            </a:r>
            <a:endParaRPr lang="it-IT" altLang="it-IT" sz="2400" dirty="0" smtClean="0"/>
          </a:p>
          <a:p>
            <a:pPr lvl="1" algn="just" eaLnBrk="1" hangingPunct="1">
              <a:lnSpc>
                <a:spcPct val="140000"/>
              </a:lnSpc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altLang="it-IT" sz="2400" dirty="0" smtClean="0"/>
          </a:p>
        </p:txBody>
      </p:sp>
      <p:sp>
        <p:nvSpPr>
          <p:cNvPr id="27651" name="AutoShape 2"/>
          <p:cNvSpPr>
            <a:spLocks noChangeArrowheads="1"/>
          </p:cNvSpPr>
          <p:nvPr/>
        </p:nvSpPr>
        <p:spPr bwMode="auto">
          <a:xfrm>
            <a:off x="0" y="936625"/>
            <a:ext cx="8064500" cy="503238"/>
          </a:xfrm>
          <a:prstGeom prst="roundRect">
            <a:avLst>
              <a:gd name="adj" fmla="val 315"/>
            </a:avLst>
          </a:prstGeom>
          <a:solidFill>
            <a:srgbClr val="F3960D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079500" y="971550"/>
            <a:ext cx="719931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it-IT" altLang="it-IT" sz="2600" b="1" dirty="0" smtClean="0">
                <a:solidFill>
                  <a:srgbClr val="FFFFFF"/>
                </a:solidFill>
              </a:rPr>
              <a:t>QUIZ FINALE ANTINCENDIO</a:t>
            </a:r>
            <a:endParaRPr lang="it-IT" altLang="it-IT" sz="2600" b="1" dirty="0">
              <a:solidFill>
                <a:srgbClr val="FFFFFF"/>
              </a:solidFill>
            </a:endParaRPr>
          </a:p>
        </p:txBody>
      </p:sp>
      <p:sp>
        <p:nvSpPr>
          <p:cNvPr id="27653" name="Cornice 5"/>
          <p:cNvSpPr>
            <a:spLocks/>
          </p:cNvSpPr>
          <p:nvPr/>
        </p:nvSpPr>
        <p:spPr bwMode="auto">
          <a:xfrm>
            <a:off x="0" y="0"/>
            <a:ext cx="10080625" cy="7559675"/>
          </a:xfrm>
          <a:custGeom>
            <a:avLst/>
            <a:gdLst>
              <a:gd name="T0" fmla="*/ 0 w 10080625"/>
              <a:gd name="T1" fmla="*/ 0 h 7559675"/>
              <a:gd name="T2" fmla="*/ 10080625 w 10080625"/>
              <a:gd name="T3" fmla="*/ 0 h 7559675"/>
              <a:gd name="T4" fmla="*/ 10080625 w 10080625"/>
              <a:gd name="T5" fmla="*/ 7559675 h 7559675"/>
              <a:gd name="T6" fmla="*/ 0 w 10080625"/>
              <a:gd name="T7" fmla="*/ 7559675 h 7559675"/>
              <a:gd name="T8" fmla="*/ 0 w 10080625"/>
              <a:gd name="T9" fmla="*/ 0 h 7559675"/>
              <a:gd name="T10" fmla="*/ 406116 w 10080625"/>
              <a:gd name="T11" fmla="*/ 373459 h 7559675"/>
              <a:gd name="T12" fmla="*/ 389787 w 10080625"/>
              <a:gd name="T13" fmla="*/ 7169887 h 7559675"/>
              <a:gd name="T14" fmla="*/ 9674509 w 10080625"/>
              <a:gd name="T15" fmla="*/ 7186216 h 7559675"/>
              <a:gd name="T16" fmla="*/ 9592866 w 10080625"/>
              <a:gd name="T17" fmla="*/ 357130 h 7559675"/>
              <a:gd name="T18" fmla="*/ 406116 w 10080625"/>
              <a:gd name="T19" fmla="*/ 373459 h 75596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080625" h="7559675">
                <a:moveTo>
                  <a:pt x="0" y="0"/>
                </a:moveTo>
                <a:lnTo>
                  <a:pt x="10080625" y="0"/>
                </a:lnTo>
                <a:lnTo>
                  <a:pt x="10080625" y="7559675"/>
                </a:lnTo>
                <a:lnTo>
                  <a:pt x="0" y="7559675"/>
                </a:lnTo>
                <a:lnTo>
                  <a:pt x="0" y="0"/>
                </a:lnTo>
                <a:close/>
                <a:moveTo>
                  <a:pt x="406116" y="373459"/>
                </a:moveTo>
                <a:lnTo>
                  <a:pt x="389787" y="7169887"/>
                </a:lnTo>
                <a:lnTo>
                  <a:pt x="9674509" y="7186216"/>
                </a:lnTo>
                <a:lnTo>
                  <a:pt x="9592866" y="357130"/>
                </a:lnTo>
                <a:lnTo>
                  <a:pt x="406116" y="373459"/>
                </a:lnTo>
                <a:close/>
              </a:path>
            </a:pathLst>
          </a:custGeom>
          <a:solidFill>
            <a:srgbClr val="F396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74654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27538"/>
            <a:ext cx="4360862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"/>
          <p:cNvSpPr>
            <a:spLocks noChangeArrowheads="1"/>
          </p:cNvSpPr>
          <p:nvPr/>
        </p:nvSpPr>
        <p:spPr bwMode="auto">
          <a:xfrm>
            <a:off x="82550" y="1619250"/>
            <a:ext cx="3527425" cy="720725"/>
          </a:xfrm>
          <a:prstGeom prst="roundRect">
            <a:avLst>
              <a:gd name="adj" fmla="val 218"/>
            </a:avLst>
          </a:prstGeom>
          <a:solidFill>
            <a:srgbClr val="F3960D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366838" y="-1214438"/>
            <a:ext cx="2592387" cy="348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000"/>
              </a:spcBef>
              <a:buSzPct val="100000"/>
              <a:defRPr/>
            </a:pPr>
            <a:endParaRPr lang="it-IT" altLang="it-IT" sz="3200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eaLnBrk="1" hangingPunct="1">
              <a:spcBef>
                <a:spcPts val="2000"/>
              </a:spcBef>
              <a:buSzPct val="100000"/>
              <a:defRPr/>
            </a:pPr>
            <a:endParaRPr lang="it-IT" altLang="it-IT" sz="3200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eaLnBrk="1" hangingPunct="1">
              <a:spcBef>
                <a:spcPts val="2000"/>
              </a:spcBef>
              <a:buSzPct val="100000"/>
              <a:defRPr/>
            </a:pPr>
            <a:endParaRPr lang="it-IT" altLang="it-IT" sz="3200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eaLnBrk="1" hangingPunct="1">
              <a:spcBef>
                <a:spcPts val="2000"/>
              </a:spcBef>
              <a:buSzPct val="100000"/>
              <a:defRPr/>
            </a:pPr>
            <a:endParaRPr lang="it-IT" altLang="it-IT" sz="2800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eaLnBrk="1" hangingPunct="1">
              <a:spcBef>
                <a:spcPts val="2000"/>
              </a:spcBef>
              <a:buSzPct val="100000"/>
              <a:defRPr/>
            </a:pPr>
            <a:r>
              <a:rPr lang="it-IT" altLang="it-IT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RISCHIO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895850" y="1584325"/>
            <a:ext cx="424815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50"/>
              </a:spcBef>
              <a:buSzPct val="100000"/>
              <a:defRPr/>
            </a:pPr>
            <a:r>
              <a:rPr lang="it-IT" altLang="it-IT" sz="2200" b="1" smtClean="0">
                <a:solidFill>
                  <a:srgbClr val="434342"/>
                </a:solidFill>
              </a:rPr>
              <a:t>Il </a:t>
            </a:r>
            <a:r>
              <a:rPr lang="it-IT" altLang="it-IT" sz="22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RISCHIO</a:t>
            </a:r>
            <a:r>
              <a:rPr lang="it-IT" altLang="it-IT" sz="2200" b="1" smtClean="0">
                <a:solidFill>
                  <a:srgbClr val="663300"/>
                </a:solidFill>
              </a:rPr>
              <a:t> </a:t>
            </a:r>
            <a:r>
              <a:rPr lang="it-IT" altLang="it-IT" sz="2200" b="1" smtClean="0">
                <a:solidFill>
                  <a:srgbClr val="434342"/>
                </a:solidFill>
              </a:rPr>
              <a:t>è la combinazione tra la </a:t>
            </a:r>
            <a:r>
              <a:rPr lang="it-IT" altLang="it-IT" sz="2200" b="1" u="sng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PROBABILITA’</a:t>
            </a:r>
            <a:r>
              <a:rPr lang="it-IT" altLang="it-IT" sz="2200" b="1" smtClean="0">
                <a:solidFill>
                  <a:srgbClr val="434342"/>
                </a:solidFill>
              </a:rPr>
              <a:t> (o frequenza) del verificarsi di un dato evento dannoso (infortunio-incidente) e la </a:t>
            </a:r>
            <a:r>
              <a:rPr lang="it-IT" altLang="it-IT" sz="2200" b="1" u="sng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GRAVITA’</a:t>
            </a:r>
            <a:r>
              <a:rPr lang="it-IT" altLang="it-IT" sz="2200" b="1" smtClean="0">
                <a:solidFill>
                  <a:srgbClr val="434342"/>
                </a:solidFill>
              </a:rPr>
              <a:t> (detta magnitudo) delle sue conseguenze</a:t>
            </a:r>
          </a:p>
        </p:txBody>
      </p:sp>
      <p:sp>
        <p:nvSpPr>
          <p:cNvPr id="5126" name="AutoShape 4"/>
          <p:cNvSpPr>
            <a:spLocks noChangeArrowheads="1"/>
          </p:cNvSpPr>
          <p:nvPr/>
        </p:nvSpPr>
        <p:spPr bwMode="auto">
          <a:xfrm>
            <a:off x="3754438" y="1727200"/>
            <a:ext cx="863600" cy="503238"/>
          </a:xfrm>
          <a:prstGeom prst="rightArrow">
            <a:avLst>
              <a:gd name="adj1" fmla="val 50000"/>
              <a:gd name="adj2" fmla="val 42902"/>
            </a:avLst>
          </a:prstGeom>
          <a:solidFill>
            <a:srgbClr val="0066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127" name="Cornice 5"/>
          <p:cNvSpPr>
            <a:spLocks/>
          </p:cNvSpPr>
          <p:nvPr/>
        </p:nvSpPr>
        <p:spPr bwMode="auto">
          <a:xfrm>
            <a:off x="0" y="0"/>
            <a:ext cx="10080625" cy="7559675"/>
          </a:xfrm>
          <a:custGeom>
            <a:avLst/>
            <a:gdLst>
              <a:gd name="T0" fmla="*/ 0 w 10080625"/>
              <a:gd name="T1" fmla="*/ 0 h 7559675"/>
              <a:gd name="T2" fmla="*/ 10080625 w 10080625"/>
              <a:gd name="T3" fmla="*/ 0 h 7559675"/>
              <a:gd name="T4" fmla="*/ 10080625 w 10080625"/>
              <a:gd name="T5" fmla="*/ 7559675 h 7559675"/>
              <a:gd name="T6" fmla="*/ 0 w 10080625"/>
              <a:gd name="T7" fmla="*/ 7559675 h 7559675"/>
              <a:gd name="T8" fmla="*/ 0 w 10080625"/>
              <a:gd name="T9" fmla="*/ 0 h 7559675"/>
              <a:gd name="T10" fmla="*/ 406116 w 10080625"/>
              <a:gd name="T11" fmla="*/ 373459 h 7559675"/>
              <a:gd name="T12" fmla="*/ 389787 w 10080625"/>
              <a:gd name="T13" fmla="*/ 7169887 h 7559675"/>
              <a:gd name="T14" fmla="*/ 9674509 w 10080625"/>
              <a:gd name="T15" fmla="*/ 7186216 h 7559675"/>
              <a:gd name="T16" fmla="*/ 9592866 w 10080625"/>
              <a:gd name="T17" fmla="*/ 357130 h 7559675"/>
              <a:gd name="T18" fmla="*/ 406116 w 10080625"/>
              <a:gd name="T19" fmla="*/ 373459 h 75596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080625" h="7559675">
                <a:moveTo>
                  <a:pt x="0" y="0"/>
                </a:moveTo>
                <a:lnTo>
                  <a:pt x="10080625" y="0"/>
                </a:lnTo>
                <a:lnTo>
                  <a:pt x="10080625" y="7559675"/>
                </a:lnTo>
                <a:lnTo>
                  <a:pt x="0" y="7559675"/>
                </a:lnTo>
                <a:lnTo>
                  <a:pt x="0" y="0"/>
                </a:lnTo>
                <a:close/>
                <a:moveTo>
                  <a:pt x="406116" y="373459"/>
                </a:moveTo>
                <a:lnTo>
                  <a:pt x="389787" y="7169887"/>
                </a:lnTo>
                <a:lnTo>
                  <a:pt x="9674509" y="7186216"/>
                </a:lnTo>
                <a:lnTo>
                  <a:pt x="9592866" y="357130"/>
                </a:lnTo>
                <a:lnTo>
                  <a:pt x="406116" y="373459"/>
                </a:lnTo>
                <a:close/>
              </a:path>
            </a:pathLst>
          </a:custGeom>
          <a:solidFill>
            <a:srgbClr val="F396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0" y="647700"/>
            <a:ext cx="8064500" cy="503238"/>
          </a:xfrm>
          <a:prstGeom prst="roundRect">
            <a:avLst>
              <a:gd name="adj" fmla="val 315"/>
            </a:avLst>
          </a:prstGeom>
          <a:solidFill>
            <a:srgbClr val="F3960D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21240"/>
          <a:lstStyle/>
          <a:p>
            <a:pPr eaLnBrk="1" hangingPunct="1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smtClean="0">
                <a:solidFill>
                  <a:srgbClr val="FFFFFF"/>
                </a:solidFill>
              </a:rPr>
              <a:t>IL TRIANGOLO DEL FUOCO</a:t>
            </a:r>
          </a:p>
        </p:txBody>
      </p:sp>
      <p:graphicFrame>
        <p:nvGraphicFramePr>
          <p:cNvPr id="5123" name="Group 3"/>
          <p:cNvGraphicFramePr>
            <a:graphicFrameLocks noGrp="1"/>
          </p:cNvGraphicFramePr>
          <p:nvPr/>
        </p:nvGraphicFramePr>
        <p:xfrm>
          <a:off x="1092200" y="1338263"/>
          <a:ext cx="7923213" cy="1160462"/>
        </p:xfrm>
        <a:graphic>
          <a:graphicData uri="http://schemas.openxmlformats.org/drawingml/2006/table">
            <a:tbl>
              <a:tblPr/>
              <a:tblGrid>
                <a:gridCol w="2611438">
                  <a:extLst>
                    <a:ext uri="{9D8B030D-6E8A-4147-A177-3AD203B41FA5}">
                      <a16:colId xmlns:a16="http://schemas.microsoft.com/office/drawing/2014/main" val="558494261"/>
                    </a:ext>
                  </a:extLst>
                </a:gridCol>
                <a:gridCol w="2611437">
                  <a:extLst>
                    <a:ext uri="{9D8B030D-6E8A-4147-A177-3AD203B41FA5}">
                      <a16:colId xmlns:a16="http://schemas.microsoft.com/office/drawing/2014/main" val="1512198561"/>
                    </a:ext>
                  </a:extLst>
                </a:gridCol>
                <a:gridCol w="2700338">
                  <a:extLst>
                    <a:ext uri="{9D8B030D-6E8A-4147-A177-3AD203B41FA5}">
                      <a16:colId xmlns:a16="http://schemas.microsoft.com/office/drawing/2014/main" val="2104199349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COMBUSTIBILE</a:t>
                      </a:r>
                    </a:p>
                  </a:txBody>
                  <a:tcPr marL="90000" marR="90000" marT="92124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COMBURENTE</a:t>
                      </a:r>
                    </a:p>
                  </a:txBody>
                  <a:tcPr marL="90000" marR="90000" marT="92124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ENERGIA DI INNESCO</a:t>
                      </a:r>
                    </a:p>
                  </a:txBody>
                  <a:tcPr marL="90000" marR="90000" marT="92124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94696"/>
                  </a:ext>
                </a:extLst>
              </a:tr>
              <a:tr h="642937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Sostanza in grado di bruciare</a:t>
                      </a:r>
                    </a:p>
                  </a:txBody>
                  <a:tcPr marL="90000" marR="90000" marT="92124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Ossigeno presente nell’aria</a:t>
                      </a:r>
                    </a:p>
                  </a:txBody>
                  <a:tcPr marL="90000" marR="90000" marT="92124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Temperatura di infiammabilità</a:t>
                      </a:r>
                    </a:p>
                  </a:txBody>
                  <a:tcPr marL="90000" marR="90000" marT="92124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439853"/>
                  </a:ext>
                </a:extLst>
              </a:tr>
            </a:tbl>
          </a:graphicData>
        </a:graphic>
      </p:graphicFrame>
      <p:grpSp>
        <p:nvGrpSpPr>
          <p:cNvPr id="7186" name="Group 27"/>
          <p:cNvGrpSpPr>
            <a:grpSpLocks/>
          </p:cNvGrpSpPr>
          <p:nvPr/>
        </p:nvGrpSpPr>
        <p:grpSpPr bwMode="auto">
          <a:xfrm>
            <a:off x="2160588" y="4648200"/>
            <a:ext cx="7219950" cy="774700"/>
            <a:chOff x="1361" y="2928"/>
            <a:chExt cx="4548" cy="488"/>
          </a:xfrm>
        </p:grpSpPr>
        <p:sp>
          <p:nvSpPr>
            <p:cNvPr id="7195" name="Text Box 28"/>
            <p:cNvSpPr txBox="1">
              <a:spLocks noChangeArrowheads="1"/>
            </p:cNvSpPr>
            <p:nvPr/>
          </p:nvSpPr>
          <p:spPr bwMode="auto">
            <a:xfrm>
              <a:off x="3572" y="2928"/>
              <a:ext cx="2337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215900" indent="-214313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Pct val="45000"/>
                <a:buFontTx/>
                <a:buNone/>
              </a:pPr>
              <a:r>
                <a:rPr lang="it-IT" altLang="it-IT" sz="2000" b="1" i="1"/>
                <a:t>COMBUSTIBILE</a:t>
              </a:r>
            </a:p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Pct val="45000"/>
                <a:buFontTx/>
                <a:buNone/>
              </a:pPr>
              <a:r>
                <a:rPr lang="it-IT" altLang="it-IT" sz="2000" b="1" i="1"/>
                <a:t>(nel campo di infiammabilità)</a:t>
              </a:r>
            </a:p>
          </p:txBody>
        </p:sp>
        <p:sp>
          <p:nvSpPr>
            <p:cNvPr id="7196" name="Text Box 29"/>
            <p:cNvSpPr txBox="1">
              <a:spLocks noChangeArrowheads="1"/>
            </p:cNvSpPr>
            <p:nvPr/>
          </p:nvSpPr>
          <p:spPr bwMode="auto">
            <a:xfrm>
              <a:off x="1361" y="2969"/>
              <a:ext cx="1155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215900" indent="-214313"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Pct val="45000"/>
                <a:buFontTx/>
                <a:buNone/>
              </a:pPr>
              <a:r>
                <a:rPr lang="it-IT" altLang="it-IT" sz="2000" b="1" i="1"/>
                <a:t>OSSIGENO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Pct val="45000"/>
                <a:buFontTx/>
                <a:buNone/>
              </a:pPr>
              <a:r>
                <a:rPr lang="it-IT" altLang="it-IT" sz="2000" b="1" i="1"/>
                <a:t>(almeno 15%)</a:t>
              </a:r>
            </a:p>
          </p:txBody>
        </p:sp>
      </p:grpSp>
      <p:sp>
        <p:nvSpPr>
          <p:cNvPr id="7187" name="Text Box 30"/>
          <p:cNvSpPr txBox="1">
            <a:spLocks noChangeArrowheads="1"/>
          </p:cNvSpPr>
          <p:nvPr/>
        </p:nvSpPr>
        <p:spPr bwMode="auto">
          <a:xfrm>
            <a:off x="5654675" y="5832475"/>
            <a:ext cx="168751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215900" indent="-2143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Pct val="45000"/>
              <a:buFontTx/>
              <a:buNone/>
            </a:pPr>
            <a:r>
              <a:rPr lang="it-IT" altLang="it-IT" sz="2000" b="1" i="1"/>
              <a:t>CALORE</a:t>
            </a:r>
          </a:p>
        </p:txBody>
      </p:sp>
      <p:pic>
        <p:nvPicPr>
          <p:cNvPr id="7188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5437188"/>
            <a:ext cx="990600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9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r="10016" b="9909"/>
          <a:stretch>
            <a:fillRect/>
          </a:stretch>
        </p:blipFill>
        <p:spPr bwMode="auto">
          <a:xfrm>
            <a:off x="6048375" y="2952750"/>
            <a:ext cx="201612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032" r="10016" b="990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0" name="Picture 33"/>
          <p:cNvPicPr>
            <a:picLocks noChangeAspect="1" noChangeArrowheads="1"/>
          </p:cNvPicPr>
          <p:nvPr/>
        </p:nvPicPr>
        <p:blipFill>
          <a:blip r:embed="rId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3024188"/>
            <a:ext cx="1728787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91" name="AutoShape 34"/>
          <p:cNvSpPr>
            <a:spLocks noChangeArrowheads="1"/>
          </p:cNvSpPr>
          <p:nvPr/>
        </p:nvSpPr>
        <p:spPr bwMode="auto">
          <a:xfrm flipV="1">
            <a:off x="4176713" y="4032250"/>
            <a:ext cx="1728787" cy="1079500"/>
          </a:xfrm>
          <a:prstGeom prst="triangle">
            <a:avLst>
              <a:gd name="adj" fmla="val 49796"/>
            </a:avLst>
          </a:prstGeom>
          <a:solidFill>
            <a:srgbClr val="F3960D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7192" name="Rectangle 35"/>
          <p:cNvSpPr>
            <a:spLocks noChangeArrowheads="1"/>
          </p:cNvSpPr>
          <p:nvPr/>
        </p:nvSpPr>
        <p:spPr bwMode="auto">
          <a:xfrm>
            <a:off x="1439863" y="6645275"/>
            <a:ext cx="7705725" cy="368300"/>
          </a:xfrm>
          <a:prstGeom prst="rect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15900" indent="-2143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Pct val="45000"/>
              <a:buFontTx/>
              <a:buNone/>
            </a:pPr>
            <a:r>
              <a:rPr lang="it-IT" altLang="it-IT" sz="1800" b="1"/>
              <a:t>Se manca un solo componente non si può verificare un incendio</a:t>
            </a:r>
          </a:p>
        </p:txBody>
      </p:sp>
      <p:sp>
        <p:nvSpPr>
          <p:cNvPr id="7193" name="Text Box 36"/>
          <p:cNvSpPr txBox="1">
            <a:spLocks noChangeArrowheads="1"/>
          </p:cNvSpPr>
          <p:nvPr/>
        </p:nvSpPr>
        <p:spPr bwMode="auto">
          <a:xfrm>
            <a:off x="8064500" y="3168650"/>
            <a:ext cx="15843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it-IT" altLang="it-IT" sz="1800"/>
              <a:t>Solido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it-IT" altLang="it-IT" sz="1800"/>
              <a:t>Liquido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it-IT" altLang="it-IT" sz="1800"/>
              <a:t>Gassoso</a:t>
            </a:r>
          </a:p>
        </p:txBody>
      </p:sp>
      <p:sp>
        <p:nvSpPr>
          <p:cNvPr id="7194" name="Cornice 5"/>
          <p:cNvSpPr>
            <a:spLocks/>
          </p:cNvSpPr>
          <p:nvPr/>
        </p:nvSpPr>
        <p:spPr bwMode="auto">
          <a:xfrm>
            <a:off x="0" y="0"/>
            <a:ext cx="10080625" cy="7559675"/>
          </a:xfrm>
          <a:custGeom>
            <a:avLst/>
            <a:gdLst>
              <a:gd name="T0" fmla="*/ 0 w 10080625"/>
              <a:gd name="T1" fmla="*/ 0 h 7559675"/>
              <a:gd name="T2" fmla="*/ 10080625 w 10080625"/>
              <a:gd name="T3" fmla="*/ 0 h 7559675"/>
              <a:gd name="T4" fmla="*/ 10080625 w 10080625"/>
              <a:gd name="T5" fmla="*/ 7559675 h 7559675"/>
              <a:gd name="T6" fmla="*/ 0 w 10080625"/>
              <a:gd name="T7" fmla="*/ 7559675 h 7559675"/>
              <a:gd name="T8" fmla="*/ 0 w 10080625"/>
              <a:gd name="T9" fmla="*/ 0 h 7559675"/>
              <a:gd name="T10" fmla="*/ 406116 w 10080625"/>
              <a:gd name="T11" fmla="*/ 373459 h 7559675"/>
              <a:gd name="T12" fmla="*/ 389787 w 10080625"/>
              <a:gd name="T13" fmla="*/ 7169887 h 7559675"/>
              <a:gd name="T14" fmla="*/ 9674509 w 10080625"/>
              <a:gd name="T15" fmla="*/ 7186216 h 7559675"/>
              <a:gd name="T16" fmla="*/ 9592866 w 10080625"/>
              <a:gd name="T17" fmla="*/ 357130 h 7559675"/>
              <a:gd name="T18" fmla="*/ 406116 w 10080625"/>
              <a:gd name="T19" fmla="*/ 373459 h 75596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080625" h="7559675">
                <a:moveTo>
                  <a:pt x="0" y="0"/>
                </a:moveTo>
                <a:lnTo>
                  <a:pt x="10080625" y="0"/>
                </a:lnTo>
                <a:lnTo>
                  <a:pt x="10080625" y="7559675"/>
                </a:lnTo>
                <a:lnTo>
                  <a:pt x="0" y="7559675"/>
                </a:lnTo>
                <a:lnTo>
                  <a:pt x="0" y="0"/>
                </a:lnTo>
                <a:close/>
                <a:moveTo>
                  <a:pt x="406116" y="373459"/>
                </a:moveTo>
                <a:lnTo>
                  <a:pt x="389787" y="7169887"/>
                </a:lnTo>
                <a:lnTo>
                  <a:pt x="9674509" y="7186216"/>
                </a:lnTo>
                <a:lnTo>
                  <a:pt x="9592866" y="357130"/>
                </a:lnTo>
                <a:lnTo>
                  <a:pt x="406116" y="373459"/>
                </a:lnTo>
                <a:close/>
              </a:path>
            </a:pathLst>
          </a:custGeom>
          <a:solidFill>
            <a:srgbClr val="F396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0" y="539750"/>
            <a:ext cx="8064500" cy="503238"/>
          </a:xfrm>
          <a:prstGeom prst="roundRect">
            <a:avLst>
              <a:gd name="adj" fmla="val 315"/>
            </a:avLst>
          </a:prstGeom>
          <a:solidFill>
            <a:srgbClr val="F3960D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0" y="3887788"/>
            <a:ext cx="8064500" cy="503237"/>
          </a:xfrm>
          <a:prstGeom prst="roundRect">
            <a:avLst>
              <a:gd name="adj" fmla="val 315"/>
            </a:avLst>
          </a:prstGeom>
          <a:solidFill>
            <a:srgbClr val="F3960D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03238" y="539750"/>
            <a:ext cx="928846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it-IT" altLang="it-IT" sz="2800" b="1" dirty="0" smtClean="0">
                <a:solidFill>
                  <a:srgbClr val="FFFFFF"/>
                </a:solidFill>
              </a:rPr>
              <a:t>TEMPERATURA DI ACCENSIONE</a:t>
            </a:r>
          </a:p>
          <a:p>
            <a:pPr algn="ctr" eaLnBrk="1">
              <a:lnSpc>
                <a:spcPct val="93000"/>
              </a:lnSpc>
              <a:buSzPct val="100000"/>
              <a:defRPr/>
            </a:pPr>
            <a:endParaRPr lang="it-IT" altLang="it-IT" sz="2400" dirty="0" smtClean="0"/>
          </a:p>
          <a:p>
            <a:pPr eaLnBrk="1">
              <a:lnSpc>
                <a:spcPct val="93000"/>
              </a:lnSpc>
              <a:buSzPct val="100000"/>
              <a:defRPr/>
            </a:pPr>
            <a:endParaRPr lang="it-IT" altLang="it-IT" sz="2400" b="1" dirty="0" smtClean="0"/>
          </a:p>
          <a:p>
            <a:pPr algn="ctr" eaLnBrk="1">
              <a:lnSpc>
                <a:spcPct val="93000"/>
              </a:lnSpc>
              <a:buSzPct val="100000"/>
              <a:defRPr/>
            </a:pPr>
            <a:endParaRPr lang="it-IT" altLang="it-IT" sz="2400" dirty="0" smtClean="0"/>
          </a:p>
          <a:p>
            <a:pPr algn="ctr" eaLnBrk="1">
              <a:lnSpc>
                <a:spcPct val="93000"/>
              </a:lnSpc>
              <a:buSzPct val="100000"/>
              <a:defRPr/>
            </a:pPr>
            <a:endParaRPr lang="it-IT" altLang="it-IT" sz="2400" dirty="0" smtClean="0"/>
          </a:p>
          <a:p>
            <a:pPr marL="1828800" eaLnBrk="1" hangingPunct="1">
              <a:lnSpc>
                <a:spcPct val="93000"/>
              </a:lnSpc>
              <a:buSzPct val="100000"/>
              <a:defRPr/>
            </a:pPr>
            <a:endParaRPr lang="it-IT" altLang="it-IT" sz="2800" dirty="0"/>
          </a:p>
          <a:p>
            <a:pPr marL="1828800" algn="ctr" eaLnBrk="1" hangingPunct="1">
              <a:lnSpc>
                <a:spcPct val="93000"/>
              </a:lnSpc>
              <a:buSzPct val="100000"/>
              <a:defRPr/>
            </a:pPr>
            <a:r>
              <a:rPr lang="it-IT" altLang="it-IT" sz="2800" b="1" dirty="0" smtClean="0"/>
              <a:t> 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endParaRPr lang="it-IT" altLang="it-IT" sz="2400" dirty="0" smtClean="0"/>
          </a:p>
        </p:txBody>
      </p:sp>
      <p:sp>
        <p:nvSpPr>
          <p:cNvPr id="9221" name="Cornice 5"/>
          <p:cNvSpPr>
            <a:spLocks/>
          </p:cNvSpPr>
          <p:nvPr/>
        </p:nvSpPr>
        <p:spPr bwMode="auto">
          <a:xfrm>
            <a:off x="0" y="0"/>
            <a:ext cx="10080625" cy="7559675"/>
          </a:xfrm>
          <a:custGeom>
            <a:avLst/>
            <a:gdLst>
              <a:gd name="T0" fmla="*/ 0 w 10080625"/>
              <a:gd name="T1" fmla="*/ 0 h 7559675"/>
              <a:gd name="T2" fmla="*/ 10080625 w 10080625"/>
              <a:gd name="T3" fmla="*/ 0 h 7559675"/>
              <a:gd name="T4" fmla="*/ 10080625 w 10080625"/>
              <a:gd name="T5" fmla="*/ 7559675 h 7559675"/>
              <a:gd name="T6" fmla="*/ 0 w 10080625"/>
              <a:gd name="T7" fmla="*/ 7559675 h 7559675"/>
              <a:gd name="T8" fmla="*/ 0 w 10080625"/>
              <a:gd name="T9" fmla="*/ 0 h 7559675"/>
              <a:gd name="T10" fmla="*/ 406116 w 10080625"/>
              <a:gd name="T11" fmla="*/ 373459 h 7559675"/>
              <a:gd name="T12" fmla="*/ 389787 w 10080625"/>
              <a:gd name="T13" fmla="*/ 7169887 h 7559675"/>
              <a:gd name="T14" fmla="*/ 9674509 w 10080625"/>
              <a:gd name="T15" fmla="*/ 7186216 h 7559675"/>
              <a:gd name="T16" fmla="*/ 9592866 w 10080625"/>
              <a:gd name="T17" fmla="*/ 357130 h 7559675"/>
              <a:gd name="T18" fmla="*/ 406116 w 10080625"/>
              <a:gd name="T19" fmla="*/ 373459 h 75596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080625" h="7559675">
                <a:moveTo>
                  <a:pt x="0" y="0"/>
                </a:moveTo>
                <a:lnTo>
                  <a:pt x="10080625" y="0"/>
                </a:lnTo>
                <a:lnTo>
                  <a:pt x="10080625" y="7559675"/>
                </a:lnTo>
                <a:lnTo>
                  <a:pt x="0" y="7559675"/>
                </a:lnTo>
                <a:lnTo>
                  <a:pt x="0" y="0"/>
                </a:lnTo>
                <a:close/>
                <a:moveTo>
                  <a:pt x="406116" y="373459"/>
                </a:moveTo>
                <a:lnTo>
                  <a:pt x="389787" y="7169887"/>
                </a:lnTo>
                <a:lnTo>
                  <a:pt x="9674509" y="7186216"/>
                </a:lnTo>
                <a:lnTo>
                  <a:pt x="9592866" y="357130"/>
                </a:lnTo>
                <a:lnTo>
                  <a:pt x="406116" y="373459"/>
                </a:lnTo>
                <a:close/>
              </a:path>
            </a:pathLst>
          </a:custGeom>
          <a:solidFill>
            <a:srgbClr val="F396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2" name="Rettangolo 1"/>
          <p:cNvSpPr>
            <a:spLocks noChangeArrowheads="1"/>
          </p:cNvSpPr>
          <p:nvPr/>
        </p:nvSpPr>
        <p:spPr bwMode="auto">
          <a:xfrm>
            <a:off x="1779588" y="3867150"/>
            <a:ext cx="6284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2800" b="1">
                <a:solidFill>
                  <a:srgbClr val="FFFFFF"/>
                </a:solidFill>
              </a:rPr>
              <a:t>TEMPERATURA D’INFIAMMABILITA</a:t>
            </a:r>
            <a:endParaRPr lang="it-IT" altLang="it-IT" sz="2800"/>
          </a:p>
        </p:txBody>
      </p:sp>
      <p:sp>
        <p:nvSpPr>
          <p:cNvPr id="9223" name="CasellaDiTesto 2"/>
          <p:cNvSpPr txBox="1">
            <a:spLocks noChangeArrowheads="1"/>
          </p:cNvSpPr>
          <p:nvPr/>
        </p:nvSpPr>
        <p:spPr bwMode="auto">
          <a:xfrm>
            <a:off x="719138" y="1582738"/>
            <a:ext cx="86423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400" dirty="0">
                <a:solidFill>
                  <a:schemeClr val="tx1"/>
                </a:solidFill>
              </a:rPr>
              <a:t>Minima temperatura alla quale la miscela combustibile-comburente inizia a bruciare spontaneamente in modo continuo senza ulteriore apporto di calore dall’esterno.</a:t>
            </a:r>
          </a:p>
          <a:p>
            <a:pPr algn="ctr"/>
            <a:endParaRPr lang="it-IT" altLang="it-IT" sz="2400" dirty="0">
              <a:solidFill>
                <a:schemeClr val="tx1"/>
              </a:solidFill>
            </a:endParaRPr>
          </a:p>
          <a:p>
            <a:pPr algn="ctr"/>
            <a:r>
              <a:rPr lang="it-IT" altLang="it-IT" sz="2400" dirty="0">
                <a:solidFill>
                  <a:schemeClr val="tx1"/>
                </a:solidFill>
              </a:rPr>
              <a:t>BENZINA  250 </a:t>
            </a:r>
            <a:r>
              <a:rPr lang="en-US" altLang="it-IT" sz="2400" dirty="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r>
              <a:rPr lang="it-IT" altLang="it-IT" sz="2400" dirty="0">
                <a:solidFill>
                  <a:schemeClr val="tx1"/>
                </a:solidFill>
              </a:rPr>
              <a:t>C      CARTA   230 </a:t>
            </a:r>
            <a:r>
              <a:rPr lang="en-US" altLang="it-IT" sz="2400" dirty="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r>
              <a:rPr lang="it-IT" altLang="it-IT" sz="2400" dirty="0">
                <a:solidFill>
                  <a:schemeClr val="tx1"/>
                </a:solidFill>
              </a:rPr>
              <a:t>C      LEGNO   220 </a:t>
            </a:r>
            <a:r>
              <a:rPr lang="en-US" altLang="it-IT" sz="2400" dirty="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r>
              <a:rPr lang="it-IT" altLang="it-IT" sz="2400" dirty="0">
                <a:solidFill>
                  <a:schemeClr val="tx1"/>
                </a:solidFill>
              </a:rPr>
              <a:t>C</a:t>
            </a:r>
          </a:p>
          <a:p>
            <a:endParaRPr lang="it-IT" altLang="it-IT" dirty="0">
              <a:solidFill>
                <a:schemeClr val="tx1"/>
              </a:solidFill>
            </a:endParaRPr>
          </a:p>
          <a:p>
            <a:endParaRPr lang="it-IT" altLang="it-IT" dirty="0"/>
          </a:p>
        </p:txBody>
      </p:sp>
      <p:sp>
        <p:nvSpPr>
          <p:cNvPr id="9224" name="CasellaDiTesto 3"/>
          <p:cNvSpPr txBox="1">
            <a:spLocks noChangeArrowheads="1"/>
          </p:cNvSpPr>
          <p:nvPr/>
        </p:nvSpPr>
        <p:spPr bwMode="auto">
          <a:xfrm>
            <a:off x="719138" y="4368800"/>
            <a:ext cx="86423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SzPct val="100000"/>
            </a:pPr>
            <a:endParaRPr lang="it-IT" altLang="it-IT" sz="2400" b="1" dirty="0">
              <a:solidFill>
                <a:schemeClr val="tx1"/>
              </a:solidFill>
            </a:endParaRPr>
          </a:p>
          <a:p>
            <a:pPr algn="ctr" eaLnBrk="1">
              <a:lnSpc>
                <a:spcPct val="93000"/>
              </a:lnSpc>
              <a:buSzPct val="100000"/>
            </a:pPr>
            <a:r>
              <a:rPr lang="it-IT" altLang="it-IT" sz="2400" dirty="0">
                <a:solidFill>
                  <a:schemeClr val="tx1"/>
                </a:solidFill>
              </a:rPr>
              <a:t>Temperatura alla quale occorre portare un combustibile (liquido o solido) affinché esso emetta vapori combustibili in quantità tali da incendiarsi in presenza di un innesco, sia esso fiamma o scintilla</a:t>
            </a:r>
            <a:r>
              <a:rPr lang="it-IT" altLang="it-IT" sz="2800" dirty="0">
                <a:solidFill>
                  <a:schemeClr val="tx1"/>
                </a:solidFill>
              </a:rPr>
              <a:t>.</a:t>
            </a:r>
          </a:p>
          <a:p>
            <a:pPr algn="ctr" eaLnBrk="1">
              <a:lnSpc>
                <a:spcPct val="93000"/>
              </a:lnSpc>
              <a:buSzPct val="100000"/>
            </a:pPr>
            <a:endParaRPr lang="it-IT" altLang="it-IT" sz="2400" b="1" dirty="0">
              <a:solidFill>
                <a:schemeClr val="tx1"/>
              </a:solidFill>
            </a:endParaRPr>
          </a:p>
          <a:p>
            <a:pPr algn="ctr" eaLnBrk="1">
              <a:lnSpc>
                <a:spcPct val="93000"/>
              </a:lnSpc>
              <a:buSzPct val="100000"/>
            </a:pPr>
            <a:r>
              <a:rPr lang="it-IT" altLang="it-IT" sz="2400" b="1" dirty="0">
                <a:solidFill>
                  <a:schemeClr val="tx1"/>
                </a:solidFill>
              </a:rPr>
              <a:t>    </a:t>
            </a:r>
            <a:r>
              <a:rPr lang="it-IT" altLang="it-IT" sz="2400" dirty="0">
                <a:solidFill>
                  <a:schemeClr val="tx1"/>
                </a:solidFill>
              </a:rPr>
              <a:t>BENZINA 12 </a:t>
            </a:r>
            <a:r>
              <a:rPr lang="en-US" altLang="it-IT" sz="2400" dirty="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r>
              <a:rPr lang="it-IT" altLang="it-IT" sz="2400" dirty="0">
                <a:solidFill>
                  <a:schemeClr val="tx1"/>
                </a:solidFill>
              </a:rPr>
              <a:t>C       GASOLIO   85 </a:t>
            </a:r>
            <a:r>
              <a:rPr lang="en-US" altLang="it-IT" sz="2400" dirty="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r>
              <a:rPr lang="it-IT" altLang="it-IT" sz="2400" dirty="0">
                <a:solidFill>
                  <a:schemeClr val="tx1"/>
                </a:solidFill>
              </a:rPr>
              <a:t>C       LEGNO  200 </a:t>
            </a:r>
            <a:r>
              <a:rPr lang="en-US" altLang="it-IT" sz="2400" dirty="0">
                <a:solidFill>
                  <a:schemeClr val="tx1"/>
                </a:solidFill>
                <a:cs typeface="Arial" panose="020B0604020202020204" pitchFamily="34" charset="0"/>
              </a:rPr>
              <a:t>°</a:t>
            </a:r>
            <a:r>
              <a:rPr lang="it-IT" altLang="it-IT" sz="2400" dirty="0">
                <a:solidFill>
                  <a:schemeClr val="tx1"/>
                </a:solidFill>
              </a:rPr>
              <a:t>C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Group 1"/>
          <p:cNvGraphicFramePr>
            <a:graphicFrameLocks noGrp="1"/>
          </p:cNvGraphicFramePr>
          <p:nvPr/>
        </p:nvGraphicFramePr>
        <p:xfrm>
          <a:off x="576263" y="690563"/>
          <a:ext cx="8856662" cy="4833941"/>
        </p:xfrm>
        <a:graphic>
          <a:graphicData uri="http://schemas.openxmlformats.org/drawingml/2006/table">
            <a:tbl>
              <a:tblPr/>
              <a:tblGrid>
                <a:gridCol w="6733469">
                  <a:extLst>
                    <a:ext uri="{9D8B030D-6E8A-4147-A177-3AD203B41FA5}">
                      <a16:colId xmlns:a16="http://schemas.microsoft.com/office/drawing/2014/main" val="2506204968"/>
                    </a:ext>
                  </a:extLst>
                </a:gridCol>
                <a:gridCol w="2123193">
                  <a:extLst>
                    <a:ext uri="{9D8B030D-6E8A-4147-A177-3AD203B41FA5}">
                      <a16:colId xmlns:a16="http://schemas.microsoft.com/office/drawing/2014/main" val="444331983"/>
                    </a:ext>
                  </a:extLst>
                </a:gridCol>
              </a:tblGrid>
              <a:tr h="539749">
                <a:tc>
                  <a:txBody>
                    <a:bodyPr/>
                    <a:lstStyle>
                      <a:lvl1pPr marL="342900" indent="-339725">
                        <a:spcAft>
                          <a:spcPts val="142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marR="0" lvl="0" indent="-339725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Cause accertate d’incendio</a:t>
                      </a:r>
                    </a:p>
                  </a:txBody>
                  <a:tcPr marL="89997" marR="89997" marT="71712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marL="342900" indent="-339725">
                        <a:spcAft>
                          <a:spcPts val="142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marR="0" lvl="0" indent="-339725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Narrow" panose="020B0606020202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Percentuale</a:t>
                      </a:r>
                    </a:p>
                  </a:txBody>
                  <a:tcPr marL="89997" marR="89997" marT="71712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220367"/>
                  </a:ext>
                </a:extLst>
              </a:tr>
              <a:tr h="423863">
                <a:tc>
                  <a:txBody>
                    <a:bodyPr/>
                    <a:lstStyle>
                      <a:lvl1pPr marL="342900" indent="-339725">
                        <a:spcAft>
                          <a:spcPts val="142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marR="0" lvl="0" indent="-339725" algn="just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B7378"/>
                          </a:solidFill>
                          <a:effectLst/>
                          <a:latin typeface="Arial Narrow" panose="020B0606020202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Elettricità (scintille, surriscaldamento conduttori e/omotori)</a:t>
                      </a:r>
                    </a:p>
                  </a:txBody>
                  <a:tcPr marL="89997" marR="89997" marT="6501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9725">
                        <a:spcAft>
                          <a:spcPts val="142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marR="0" lvl="0" indent="-339725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16D"/>
                          </a:solidFill>
                          <a:effectLst/>
                          <a:latin typeface="Arial Narrow" panose="020B0606020202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31,83%</a:t>
                      </a:r>
                    </a:p>
                  </a:txBody>
                  <a:tcPr marL="89997" marR="89997" marT="6501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266753"/>
                  </a:ext>
                </a:extLst>
              </a:tr>
              <a:tr h="423863">
                <a:tc>
                  <a:txBody>
                    <a:bodyPr/>
                    <a:lstStyle>
                      <a:lvl1pPr marL="342900" indent="-339725">
                        <a:spcAft>
                          <a:spcPts val="142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marR="0" lvl="0" indent="-339725" algn="just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B7378"/>
                          </a:solidFill>
                          <a:effectLst/>
                          <a:latin typeface="Arial Narrow" panose="020B0606020202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Mozziconi di sigarette e/o fiammiferi</a:t>
                      </a:r>
                    </a:p>
                  </a:txBody>
                  <a:tcPr marL="89997" marR="89997" marT="6501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9725">
                        <a:spcAft>
                          <a:spcPts val="142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marR="0" lvl="0" indent="-339725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16D"/>
                          </a:solidFill>
                          <a:effectLst/>
                          <a:latin typeface="Arial Narrow" panose="020B0606020202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8,86%</a:t>
                      </a:r>
                    </a:p>
                  </a:txBody>
                  <a:tcPr marL="89997" marR="89997" marT="6501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130541"/>
                  </a:ext>
                </a:extLst>
              </a:tr>
              <a:tr h="423863">
                <a:tc>
                  <a:txBody>
                    <a:bodyPr/>
                    <a:lstStyle>
                      <a:lvl1pPr marL="342900" indent="-339725">
                        <a:spcAft>
                          <a:spcPts val="142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marR="0" lvl="0" indent="-339725" algn="just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B7378"/>
                          </a:solidFill>
                          <a:effectLst/>
                          <a:latin typeface="Arial Narrow" panose="020B0606020202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Autocombustione</a:t>
                      </a:r>
                    </a:p>
                  </a:txBody>
                  <a:tcPr marL="89997" marR="89997" marT="6501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9725">
                        <a:spcAft>
                          <a:spcPts val="142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marR="0" lvl="0" indent="-339725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16D"/>
                          </a:solidFill>
                          <a:effectLst/>
                          <a:latin typeface="Arial Narrow" panose="020B0606020202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8,74%</a:t>
                      </a:r>
                    </a:p>
                  </a:txBody>
                  <a:tcPr marL="89997" marR="89997" marT="6501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07796"/>
                  </a:ext>
                </a:extLst>
              </a:tr>
              <a:tr h="423863">
                <a:tc>
                  <a:txBody>
                    <a:bodyPr/>
                    <a:lstStyle>
                      <a:lvl1pPr marL="342900" indent="-339725">
                        <a:spcAft>
                          <a:spcPts val="142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marR="0" lvl="0" indent="-339725" algn="just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B7378"/>
                          </a:solidFill>
                          <a:effectLst/>
                          <a:latin typeface="Arial Narrow" panose="020B0606020202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Faville (saldature, incendi limitrofi)</a:t>
                      </a:r>
                    </a:p>
                  </a:txBody>
                  <a:tcPr marL="89997" marR="89997" marT="6501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9725">
                        <a:spcAft>
                          <a:spcPts val="142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marR="0" lvl="0" indent="-339725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16D"/>
                          </a:solidFill>
                          <a:effectLst/>
                          <a:latin typeface="Arial Narrow" panose="020B0606020202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6,14%</a:t>
                      </a:r>
                    </a:p>
                  </a:txBody>
                  <a:tcPr marL="89997" marR="89997" marT="6501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429780"/>
                  </a:ext>
                </a:extLst>
              </a:tr>
              <a:tr h="476250">
                <a:tc>
                  <a:txBody>
                    <a:bodyPr/>
                    <a:lstStyle>
                      <a:lvl1pPr marL="342900" indent="-339725">
                        <a:spcAft>
                          <a:spcPts val="142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marR="0" lvl="0" indent="-339725" algn="just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B7378"/>
                          </a:solidFill>
                          <a:effectLst/>
                          <a:latin typeface="Arial Narrow" panose="020B0606020202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Guasti impianti riscaldamento (apparecchi, bruciatori, camini)</a:t>
                      </a:r>
                    </a:p>
                  </a:txBody>
                  <a:tcPr marL="89997" marR="89997" marT="6501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9725">
                        <a:spcAft>
                          <a:spcPts val="142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marR="0" lvl="0" indent="-339725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16D"/>
                          </a:solidFill>
                          <a:effectLst/>
                          <a:latin typeface="Arial Narrow" panose="020B0606020202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4,25%</a:t>
                      </a:r>
                    </a:p>
                  </a:txBody>
                  <a:tcPr marL="89997" marR="89997" marT="6501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8159"/>
                  </a:ext>
                </a:extLst>
              </a:tr>
              <a:tr h="423863">
                <a:tc>
                  <a:txBody>
                    <a:bodyPr/>
                    <a:lstStyle>
                      <a:lvl1pPr marL="342900" indent="-339725">
                        <a:spcAft>
                          <a:spcPts val="142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marR="0" lvl="0" indent="-339725" algn="just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B7378"/>
                          </a:solidFill>
                          <a:effectLst/>
                          <a:latin typeface="Arial Narrow" panose="020B0606020202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Dolose</a:t>
                      </a:r>
                    </a:p>
                  </a:txBody>
                  <a:tcPr marL="89997" marR="89997" marT="6501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9725">
                        <a:spcAft>
                          <a:spcPts val="142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marR="0" lvl="0" indent="-339725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16D"/>
                          </a:solidFill>
                          <a:effectLst/>
                          <a:latin typeface="Arial Narrow" panose="020B0606020202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3,69%</a:t>
                      </a:r>
                    </a:p>
                  </a:txBody>
                  <a:tcPr marL="89997" marR="89997" marT="6501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575087"/>
                  </a:ext>
                </a:extLst>
              </a:tr>
              <a:tr h="423863">
                <a:tc>
                  <a:txBody>
                    <a:bodyPr/>
                    <a:lstStyle>
                      <a:lvl1pPr marL="342900" indent="-339725">
                        <a:spcAft>
                          <a:spcPts val="142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marR="0" lvl="0" indent="-339725" algn="just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B7378"/>
                          </a:solidFill>
                          <a:effectLst/>
                          <a:latin typeface="Arial Narrow" panose="020B0606020202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Surriscaldamento di motori e/o macchine non elettriche</a:t>
                      </a:r>
                    </a:p>
                  </a:txBody>
                  <a:tcPr marL="89997" marR="89997" marT="6501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9725">
                        <a:spcAft>
                          <a:spcPts val="142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marR="0" lvl="0" indent="-339725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16D"/>
                          </a:solidFill>
                          <a:effectLst/>
                          <a:latin typeface="Arial Narrow" panose="020B0606020202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3,06%</a:t>
                      </a:r>
                    </a:p>
                  </a:txBody>
                  <a:tcPr marL="89997" marR="89997" marT="6501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60285"/>
                  </a:ext>
                </a:extLst>
              </a:tr>
              <a:tr h="423863">
                <a:tc>
                  <a:txBody>
                    <a:bodyPr/>
                    <a:lstStyle>
                      <a:lvl1pPr marL="342900" indent="-339725">
                        <a:spcAft>
                          <a:spcPts val="142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marR="0" lvl="0" indent="-339725" algn="just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B7378"/>
                          </a:solidFill>
                          <a:effectLst/>
                          <a:latin typeface="Arial Narrow" panose="020B0606020202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Fulmini</a:t>
                      </a:r>
                    </a:p>
                  </a:txBody>
                  <a:tcPr marL="89997" marR="89997" marT="6501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9725">
                        <a:spcAft>
                          <a:spcPts val="142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marR="0" lvl="0" indent="-339725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16D"/>
                          </a:solidFill>
                          <a:effectLst/>
                          <a:latin typeface="Arial Narrow" panose="020B0606020202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2,79</a:t>
                      </a:r>
                    </a:p>
                  </a:txBody>
                  <a:tcPr marL="89997" marR="89997" marT="6501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427010"/>
                  </a:ext>
                </a:extLst>
              </a:tr>
              <a:tr h="423863">
                <a:tc>
                  <a:txBody>
                    <a:bodyPr/>
                    <a:lstStyle>
                      <a:lvl1pPr marL="342900" indent="-339725">
                        <a:spcAft>
                          <a:spcPts val="142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marR="0" lvl="0" indent="-339725" algn="just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B7378"/>
                          </a:solidFill>
                          <a:effectLst/>
                          <a:latin typeface="Arial Narrow" panose="020B0606020202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Esplosioni e scoppi</a:t>
                      </a:r>
                    </a:p>
                  </a:txBody>
                  <a:tcPr marL="89997" marR="89997" marT="6501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9725">
                        <a:spcAft>
                          <a:spcPts val="142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marR="0" lvl="0" indent="-339725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16D"/>
                          </a:solidFill>
                          <a:effectLst/>
                          <a:latin typeface="Arial Narrow" panose="020B0606020202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0,98%</a:t>
                      </a:r>
                    </a:p>
                  </a:txBody>
                  <a:tcPr marL="89997" marR="89997" marT="6501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359833"/>
                  </a:ext>
                </a:extLst>
              </a:tr>
              <a:tr h="427038">
                <a:tc>
                  <a:txBody>
                    <a:bodyPr/>
                    <a:lstStyle>
                      <a:lvl1pPr marL="342900" indent="-339725">
                        <a:spcAft>
                          <a:spcPts val="142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marR="0" lvl="0" indent="-339725" algn="just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B7378"/>
                          </a:solidFill>
                          <a:effectLst/>
                          <a:latin typeface="Arial Narrow" panose="020B0606020202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Cause concomitanti ma non riconducibili ad una specifica</a:t>
                      </a:r>
                    </a:p>
                  </a:txBody>
                  <a:tcPr marL="89997" marR="89997" marT="6501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39725">
                        <a:spcAft>
                          <a:spcPts val="142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marR="0" lvl="0" indent="-339725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516D"/>
                          </a:solidFill>
                          <a:effectLst/>
                          <a:latin typeface="Arial Narrow" panose="020B0606020202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29,66%</a:t>
                      </a:r>
                    </a:p>
                  </a:txBody>
                  <a:tcPr marL="89997" marR="89997" marT="6501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525277"/>
                  </a:ext>
                </a:extLst>
              </a:tr>
            </a:tbl>
          </a:graphicData>
        </a:graphic>
      </p:graphicFrame>
      <p:sp>
        <p:nvSpPr>
          <p:cNvPr id="11304" name="Cornice 5"/>
          <p:cNvSpPr>
            <a:spLocks/>
          </p:cNvSpPr>
          <p:nvPr/>
        </p:nvSpPr>
        <p:spPr bwMode="auto">
          <a:xfrm>
            <a:off x="0" y="0"/>
            <a:ext cx="10080625" cy="7559675"/>
          </a:xfrm>
          <a:custGeom>
            <a:avLst/>
            <a:gdLst>
              <a:gd name="T0" fmla="*/ 0 w 10080625"/>
              <a:gd name="T1" fmla="*/ 0 h 7559675"/>
              <a:gd name="T2" fmla="*/ 10080625 w 10080625"/>
              <a:gd name="T3" fmla="*/ 0 h 7559675"/>
              <a:gd name="T4" fmla="*/ 10080625 w 10080625"/>
              <a:gd name="T5" fmla="*/ 7559675 h 7559675"/>
              <a:gd name="T6" fmla="*/ 0 w 10080625"/>
              <a:gd name="T7" fmla="*/ 7559675 h 7559675"/>
              <a:gd name="T8" fmla="*/ 0 w 10080625"/>
              <a:gd name="T9" fmla="*/ 0 h 7559675"/>
              <a:gd name="T10" fmla="*/ 406116 w 10080625"/>
              <a:gd name="T11" fmla="*/ 373459 h 7559675"/>
              <a:gd name="T12" fmla="*/ 389787 w 10080625"/>
              <a:gd name="T13" fmla="*/ 7169887 h 7559675"/>
              <a:gd name="T14" fmla="*/ 9674509 w 10080625"/>
              <a:gd name="T15" fmla="*/ 7186216 h 7559675"/>
              <a:gd name="T16" fmla="*/ 9592866 w 10080625"/>
              <a:gd name="T17" fmla="*/ 357130 h 7559675"/>
              <a:gd name="T18" fmla="*/ 406116 w 10080625"/>
              <a:gd name="T19" fmla="*/ 373459 h 75596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080625" h="7559675">
                <a:moveTo>
                  <a:pt x="0" y="0"/>
                </a:moveTo>
                <a:lnTo>
                  <a:pt x="10080625" y="0"/>
                </a:lnTo>
                <a:lnTo>
                  <a:pt x="10080625" y="7559675"/>
                </a:lnTo>
                <a:lnTo>
                  <a:pt x="0" y="7559675"/>
                </a:lnTo>
                <a:lnTo>
                  <a:pt x="0" y="0"/>
                </a:lnTo>
                <a:close/>
                <a:moveTo>
                  <a:pt x="406116" y="373459"/>
                </a:moveTo>
                <a:lnTo>
                  <a:pt x="389787" y="7169887"/>
                </a:lnTo>
                <a:lnTo>
                  <a:pt x="9674509" y="7186216"/>
                </a:lnTo>
                <a:lnTo>
                  <a:pt x="9592866" y="357130"/>
                </a:lnTo>
                <a:lnTo>
                  <a:pt x="406116" y="373459"/>
                </a:lnTo>
                <a:close/>
              </a:path>
            </a:pathLst>
          </a:custGeom>
          <a:solidFill>
            <a:srgbClr val="F396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936625"/>
            <a:ext cx="8064500" cy="503238"/>
          </a:xfrm>
          <a:prstGeom prst="roundRect">
            <a:avLst>
              <a:gd name="adj" fmla="val 315"/>
            </a:avLst>
          </a:prstGeom>
          <a:solidFill>
            <a:srgbClr val="F3960D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-863600" y="922338"/>
            <a:ext cx="8783638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288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8800" algn="l"/>
                <a:tab pos="2276475" algn="l"/>
                <a:tab pos="2725738" algn="l"/>
                <a:tab pos="3175000" algn="l"/>
                <a:tab pos="3624263" algn="l"/>
                <a:tab pos="4073525" algn="l"/>
                <a:tab pos="4522788" algn="l"/>
                <a:tab pos="4972050" algn="l"/>
                <a:tab pos="5421313" algn="l"/>
                <a:tab pos="5870575" algn="l"/>
                <a:tab pos="6319838" algn="l"/>
                <a:tab pos="6769100" algn="l"/>
                <a:tab pos="7218363" algn="l"/>
                <a:tab pos="7667625" algn="l"/>
                <a:tab pos="8116888" algn="l"/>
                <a:tab pos="8566150" algn="l"/>
                <a:tab pos="9015413" algn="l"/>
                <a:tab pos="9464675" algn="l"/>
                <a:tab pos="9913938" algn="l"/>
                <a:tab pos="10363200" algn="l"/>
                <a:tab pos="108124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8800" algn="l"/>
                <a:tab pos="2276475" algn="l"/>
                <a:tab pos="2725738" algn="l"/>
                <a:tab pos="3175000" algn="l"/>
                <a:tab pos="3624263" algn="l"/>
                <a:tab pos="4073525" algn="l"/>
                <a:tab pos="4522788" algn="l"/>
                <a:tab pos="4972050" algn="l"/>
                <a:tab pos="5421313" algn="l"/>
                <a:tab pos="5870575" algn="l"/>
                <a:tab pos="6319838" algn="l"/>
                <a:tab pos="6769100" algn="l"/>
                <a:tab pos="7218363" algn="l"/>
                <a:tab pos="7667625" algn="l"/>
                <a:tab pos="8116888" algn="l"/>
                <a:tab pos="8566150" algn="l"/>
                <a:tab pos="9015413" algn="l"/>
                <a:tab pos="9464675" algn="l"/>
                <a:tab pos="9913938" algn="l"/>
                <a:tab pos="10363200" algn="l"/>
                <a:tab pos="108124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8800" algn="l"/>
                <a:tab pos="2276475" algn="l"/>
                <a:tab pos="2725738" algn="l"/>
                <a:tab pos="3175000" algn="l"/>
                <a:tab pos="3624263" algn="l"/>
                <a:tab pos="4073525" algn="l"/>
                <a:tab pos="4522788" algn="l"/>
                <a:tab pos="4972050" algn="l"/>
                <a:tab pos="5421313" algn="l"/>
                <a:tab pos="5870575" algn="l"/>
                <a:tab pos="6319838" algn="l"/>
                <a:tab pos="6769100" algn="l"/>
                <a:tab pos="7218363" algn="l"/>
                <a:tab pos="7667625" algn="l"/>
                <a:tab pos="8116888" algn="l"/>
                <a:tab pos="8566150" algn="l"/>
                <a:tab pos="9015413" algn="l"/>
                <a:tab pos="9464675" algn="l"/>
                <a:tab pos="9913938" algn="l"/>
                <a:tab pos="10363200" algn="l"/>
                <a:tab pos="108124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8800" algn="l"/>
                <a:tab pos="2276475" algn="l"/>
                <a:tab pos="2725738" algn="l"/>
                <a:tab pos="3175000" algn="l"/>
                <a:tab pos="3624263" algn="l"/>
                <a:tab pos="4073525" algn="l"/>
                <a:tab pos="4522788" algn="l"/>
                <a:tab pos="4972050" algn="l"/>
                <a:tab pos="5421313" algn="l"/>
                <a:tab pos="5870575" algn="l"/>
                <a:tab pos="6319838" algn="l"/>
                <a:tab pos="6769100" algn="l"/>
                <a:tab pos="7218363" algn="l"/>
                <a:tab pos="7667625" algn="l"/>
                <a:tab pos="8116888" algn="l"/>
                <a:tab pos="8566150" algn="l"/>
                <a:tab pos="9015413" algn="l"/>
                <a:tab pos="9464675" algn="l"/>
                <a:tab pos="9913938" algn="l"/>
                <a:tab pos="10363200" algn="l"/>
                <a:tab pos="10812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288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8800" algn="l"/>
                <a:tab pos="2276475" algn="l"/>
                <a:tab pos="2725738" algn="l"/>
                <a:tab pos="3175000" algn="l"/>
                <a:tab pos="3624263" algn="l"/>
                <a:tab pos="4073525" algn="l"/>
                <a:tab pos="4522788" algn="l"/>
                <a:tab pos="4972050" algn="l"/>
                <a:tab pos="5421313" algn="l"/>
                <a:tab pos="5870575" algn="l"/>
                <a:tab pos="6319838" algn="l"/>
                <a:tab pos="6769100" algn="l"/>
                <a:tab pos="7218363" algn="l"/>
                <a:tab pos="7667625" algn="l"/>
                <a:tab pos="8116888" algn="l"/>
                <a:tab pos="8566150" algn="l"/>
                <a:tab pos="9015413" algn="l"/>
                <a:tab pos="9464675" algn="l"/>
                <a:tab pos="9913938" algn="l"/>
                <a:tab pos="10363200" algn="l"/>
                <a:tab pos="10812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8800" algn="l"/>
                <a:tab pos="2276475" algn="l"/>
                <a:tab pos="2725738" algn="l"/>
                <a:tab pos="3175000" algn="l"/>
                <a:tab pos="3624263" algn="l"/>
                <a:tab pos="4073525" algn="l"/>
                <a:tab pos="4522788" algn="l"/>
                <a:tab pos="4972050" algn="l"/>
                <a:tab pos="5421313" algn="l"/>
                <a:tab pos="5870575" algn="l"/>
                <a:tab pos="6319838" algn="l"/>
                <a:tab pos="6769100" algn="l"/>
                <a:tab pos="7218363" algn="l"/>
                <a:tab pos="7667625" algn="l"/>
                <a:tab pos="8116888" algn="l"/>
                <a:tab pos="8566150" algn="l"/>
                <a:tab pos="9015413" algn="l"/>
                <a:tab pos="9464675" algn="l"/>
                <a:tab pos="9913938" algn="l"/>
                <a:tab pos="10363200" algn="l"/>
                <a:tab pos="10812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8800" algn="l"/>
                <a:tab pos="2276475" algn="l"/>
                <a:tab pos="2725738" algn="l"/>
                <a:tab pos="3175000" algn="l"/>
                <a:tab pos="3624263" algn="l"/>
                <a:tab pos="4073525" algn="l"/>
                <a:tab pos="4522788" algn="l"/>
                <a:tab pos="4972050" algn="l"/>
                <a:tab pos="5421313" algn="l"/>
                <a:tab pos="5870575" algn="l"/>
                <a:tab pos="6319838" algn="l"/>
                <a:tab pos="6769100" algn="l"/>
                <a:tab pos="7218363" algn="l"/>
                <a:tab pos="7667625" algn="l"/>
                <a:tab pos="8116888" algn="l"/>
                <a:tab pos="8566150" algn="l"/>
                <a:tab pos="9015413" algn="l"/>
                <a:tab pos="9464675" algn="l"/>
                <a:tab pos="9913938" algn="l"/>
                <a:tab pos="10363200" algn="l"/>
                <a:tab pos="10812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8800" algn="l"/>
                <a:tab pos="2276475" algn="l"/>
                <a:tab pos="2725738" algn="l"/>
                <a:tab pos="3175000" algn="l"/>
                <a:tab pos="3624263" algn="l"/>
                <a:tab pos="4073525" algn="l"/>
                <a:tab pos="4522788" algn="l"/>
                <a:tab pos="4972050" algn="l"/>
                <a:tab pos="5421313" algn="l"/>
                <a:tab pos="5870575" algn="l"/>
                <a:tab pos="6319838" algn="l"/>
                <a:tab pos="6769100" algn="l"/>
                <a:tab pos="7218363" algn="l"/>
                <a:tab pos="7667625" algn="l"/>
                <a:tab pos="8116888" algn="l"/>
                <a:tab pos="8566150" algn="l"/>
                <a:tab pos="9015413" algn="l"/>
                <a:tab pos="9464675" algn="l"/>
                <a:tab pos="9913938" algn="l"/>
                <a:tab pos="10363200" algn="l"/>
                <a:tab pos="10812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8800" algn="l"/>
                <a:tab pos="2276475" algn="l"/>
                <a:tab pos="2725738" algn="l"/>
                <a:tab pos="3175000" algn="l"/>
                <a:tab pos="3624263" algn="l"/>
                <a:tab pos="4073525" algn="l"/>
                <a:tab pos="4522788" algn="l"/>
                <a:tab pos="4972050" algn="l"/>
                <a:tab pos="5421313" algn="l"/>
                <a:tab pos="5870575" algn="l"/>
                <a:tab pos="6319838" algn="l"/>
                <a:tab pos="6769100" algn="l"/>
                <a:tab pos="7218363" algn="l"/>
                <a:tab pos="7667625" algn="l"/>
                <a:tab pos="8116888" algn="l"/>
                <a:tab pos="8566150" algn="l"/>
                <a:tab pos="9015413" algn="l"/>
                <a:tab pos="9464675" algn="l"/>
                <a:tab pos="9913938" algn="l"/>
                <a:tab pos="10363200" algn="l"/>
                <a:tab pos="10812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4" indent="0"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it-IT" altLang="it-IT" sz="2400" b="1">
                <a:solidFill>
                  <a:srgbClr val="FFFFFF"/>
                </a:solidFill>
              </a:rPr>
              <a:t>CLASSIFICAZIONE DEI FUOCHI (C.E.N.- U.N.I.)</a:t>
            </a:r>
          </a:p>
          <a:p>
            <a:pPr lvl="4" indent="0"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it-IT" altLang="it-IT" sz="2400" b="1"/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it-IT" altLang="it-IT" sz="2400" b="1"/>
              <a:t>CLASSE A: </a:t>
            </a:r>
            <a:r>
              <a:rPr lang="it-IT" altLang="it-IT" sz="2400"/>
              <a:t>Fuochi da materiali solidi, generalmente di natura organica, la cui combustione avviene con combustione di braci;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it-IT" altLang="it-IT" sz="2400" b="1"/>
              <a:t>CLASSE B: </a:t>
            </a:r>
            <a:r>
              <a:rPr lang="it-IT" altLang="it-IT" sz="2400"/>
              <a:t>fuochi da liquidi o da solidi liquefattibili;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it-IT" altLang="it-IT" sz="2400" b="1"/>
              <a:t>CLASSE C</a:t>
            </a:r>
            <a:r>
              <a:rPr lang="it-IT" altLang="it-IT" sz="2400"/>
              <a:t>: FUOCHI DI GAS; Metano, GPL, acetilene, idrogeno …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it-IT" altLang="it-IT" sz="2400" b="1"/>
              <a:t>CLASSE D</a:t>
            </a:r>
            <a:r>
              <a:rPr lang="it-IT" altLang="it-IT" sz="2400"/>
              <a:t>: FUOCHI DI METALLI; Magnesio, sodio, alluminio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it-IT" altLang="it-IT" sz="2400" b="1"/>
              <a:t>CLASSE E</a:t>
            </a:r>
            <a:r>
              <a:rPr lang="it-IT" altLang="it-IT" sz="2400"/>
              <a:t>: FUOCHI DI NATURA ELETTRICA.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it-IT" altLang="it-IT" sz="2400"/>
          </a:p>
        </p:txBody>
      </p:sp>
      <p:sp>
        <p:nvSpPr>
          <p:cNvPr id="13316" name="Cornice 5"/>
          <p:cNvSpPr>
            <a:spLocks/>
          </p:cNvSpPr>
          <p:nvPr/>
        </p:nvSpPr>
        <p:spPr bwMode="auto">
          <a:xfrm>
            <a:off x="0" y="0"/>
            <a:ext cx="10080625" cy="7559675"/>
          </a:xfrm>
          <a:custGeom>
            <a:avLst/>
            <a:gdLst>
              <a:gd name="T0" fmla="*/ 0 w 10080625"/>
              <a:gd name="T1" fmla="*/ 0 h 7559675"/>
              <a:gd name="T2" fmla="*/ 10080625 w 10080625"/>
              <a:gd name="T3" fmla="*/ 0 h 7559675"/>
              <a:gd name="T4" fmla="*/ 10080625 w 10080625"/>
              <a:gd name="T5" fmla="*/ 7559675 h 7559675"/>
              <a:gd name="T6" fmla="*/ 0 w 10080625"/>
              <a:gd name="T7" fmla="*/ 7559675 h 7559675"/>
              <a:gd name="T8" fmla="*/ 0 w 10080625"/>
              <a:gd name="T9" fmla="*/ 0 h 7559675"/>
              <a:gd name="T10" fmla="*/ 406116 w 10080625"/>
              <a:gd name="T11" fmla="*/ 373459 h 7559675"/>
              <a:gd name="T12" fmla="*/ 389787 w 10080625"/>
              <a:gd name="T13" fmla="*/ 7169887 h 7559675"/>
              <a:gd name="T14" fmla="*/ 9674509 w 10080625"/>
              <a:gd name="T15" fmla="*/ 7186216 h 7559675"/>
              <a:gd name="T16" fmla="*/ 9592866 w 10080625"/>
              <a:gd name="T17" fmla="*/ 357130 h 7559675"/>
              <a:gd name="T18" fmla="*/ 406116 w 10080625"/>
              <a:gd name="T19" fmla="*/ 373459 h 75596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080625" h="7559675">
                <a:moveTo>
                  <a:pt x="0" y="0"/>
                </a:moveTo>
                <a:lnTo>
                  <a:pt x="10080625" y="0"/>
                </a:lnTo>
                <a:lnTo>
                  <a:pt x="10080625" y="7559675"/>
                </a:lnTo>
                <a:lnTo>
                  <a:pt x="0" y="7559675"/>
                </a:lnTo>
                <a:lnTo>
                  <a:pt x="0" y="0"/>
                </a:lnTo>
                <a:close/>
                <a:moveTo>
                  <a:pt x="406116" y="373459"/>
                </a:moveTo>
                <a:lnTo>
                  <a:pt x="389787" y="7169887"/>
                </a:lnTo>
                <a:lnTo>
                  <a:pt x="9674509" y="7186216"/>
                </a:lnTo>
                <a:lnTo>
                  <a:pt x="9592866" y="357130"/>
                </a:lnTo>
                <a:lnTo>
                  <a:pt x="406116" y="373459"/>
                </a:lnTo>
                <a:close/>
              </a:path>
            </a:pathLst>
          </a:custGeom>
          <a:solidFill>
            <a:srgbClr val="F396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5541963"/>
            <a:ext cx="1357313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537200"/>
            <a:ext cx="1362075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5426075"/>
            <a:ext cx="1371600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20" name="Group 6"/>
          <p:cNvGrpSpPr>
            <a:grpSpLocks/>
          </p:cNvGrpSpPr>
          <p:nvPr/>
        </p:nvGrpSpPr>
        <p:grpSpPr bwMode="auto">
          <a:xfrm>
            <a:off x="8353425" y="5514975"/>
            <a:ext cx="1398588" cy="1936750"/>
            <a:chOff x="5012" y="3563"/>
            <a:chExt cx="881" cy="1220"/>
          </a:xfrm>
        </p:grpSpPr>
        <p:sp>
          <p:nvSpPr>
            <p:cNvPr id="13321" name="Freeform 7"/>
            <p:cNvSpPr>
              <a:spLocks noChangeArrowheads="1"/>
            </p:cNvSpPr>
            <p:nvPr/>
          </p:nvSpPr>
          <p:spPr bwMode="auto">
            <a:xfrm>
              <a:off x="5051" y="3938"/>
              <a:ext cx="842" cy="845"/>
            </a:xfrm>
            <a:custGeom>
              <a:avLst/>
              <a:gdLst>
                <a:gd name="T0" fmla="*/ 410226793 w 1462"/>
                <a:gd name="T1" fmla="*/ 410402172 h 1467"/>
                <a:gd name="T2" fmla="*/ 410226793 w 1462"/>
                <a:gd name="T3" fmla="*/ 410402172 h 1467"/>
                <a:gd name="T4" fmla="*/ 410226793 w 1462"/>
                <a:gd name="T5" fmla="*/ 0 h 1467"/>
                <a:gd name="T6" fmla="*/ 0 w 1462"/>
                <a:gd name="T7" fmla="*/ 0 h 1467"/>
                <a:gd name="T8" fmla="*/ 0 w 1462"/>
                <a:gd name="T9" fmla="*/ 410402172 h 1467"/>
                <a:gd name="T10" fmla="*/ 410226793 w 1462"/>
                <a:gd name="T11" fmla="*/ 410402172 h 14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62"/>
                <a:gd name="T19" fmla="*/ 0 h 1467"/>
                <a:gd name="T20" fmla="*/ 1462 w 1462"/>
                <a:gd name="T21" fmla="*/ 1467 h 14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62" h="1467">
                  <a:moveTo>
                    <a:pt x="1462" y="1467"/>
                  </a:moveTo>
                  <a:lnTo>
                    <a:pt x="1462" y="522"/>
                  </a:lnTo>
                  <a:lnTo>
                    <a:pt x="1462" y="0"/>
                  </a:lnTo>
                  <a:lnTo>
                    <a:pt x="0" y="0"/>
                  </a:lnTo>
                  <a:lnTo>
                    <a:pt x="0" y="1467"/>
                  </a:lnTo>
                  <a:lnTo>
                    <a:pt x="1462" y="1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2" name="Freeform 8"/>
            <p:cNvSpPr>
              <a:spLocks noChangeArrowheads="1"/>
            </p:cNvSpPr>
            <p:nvPr/>
          </p:nvSpPr>
          <p:spPr bwMode="auto">
            <a:xfrm>
              <a:off x="5051" y="3938"/>
              <a:ext cx="842" cy="845"/>
            </a:xfrm>
            <a:custGeom>
              <a:avLst/>
              <a:gdLst>
                <a:gd name="T0" fmla="*/ 410226793 w 1462"/>
                <a:gd name="T1" fmla="*/ 410402172 h 1467"/>
                <a:gd name="T2" fmla="*/ 410226793 w 1462"/>
                <a:gd name="T3" fmla="*/ 410402172 h 1467"/>
                <a:gd name="T4" fmla="*/ 410226793 w 1462"/>
                <a:gd name="T5" fmla="*/ 0 h 1467"/>
                <a:gd name="T6" fmla="*/ 0 w 1462"/>
                <a:gd name="T7" fmla="*/ 0 h 1467"/>
                <a:gd name="T8" fmla="*/ 0 w 1462"/>
                <a:gd name="T9" fmla="*/ 410402172 h 1467"/>
                <a:gd name="T10" fmla="*/ 410226793 w 1462"/>
                <a:gd name="T11" fmla="*/ 410402172 h 14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62"/>
                <a:gd name="T19" fmla="*/ 0 h 1467"/>
                <a:gd name="T20" fmla="*/ 1462 w 1462"/>
                <a:gd name="T21" fmla="*/ 1467 h 14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62" h="1467">
                  <a:moveTo>
                    <a:pt x="1462" y="1467"/>
                  </a:moveTo>
                  <a:lnTo>
                    <a:pt x="1462" y="522"/>
                  </a:lnTo>
                  <a:lnTo>
                    <a:pt x="1462" y="0"/>
                  </a:lnTo>
                  <a:lnTo>
                    <a:pt x="0" y="0"/>
                  </a:lnTo>
                  <a:lnTo>
                    <a:pt x="0" y="1467"/>
                  </a:lnTo>
                  <a:lnTo>
                    <a:pt x="1462" y="1467"/>
                  </a:ln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3" name="Freeform 9"/>
            <p:cNvSpPr>
              <a:spLocks noChangeArrowheads="1"/>
            </p:cNvSpPr>
            <p:nvPr/>
          </p:nvSpPr>
          <p:spPr bwMode="auto">
            <a:xfrm>
              <a:off x="5014" y="3907"/>
              <a:ext cx="842" cy="845"/>
            </a:xfrm>
            <a:custGeom>
              <a:avLst/>
              <a:gdLst>
                <a:gd name="T0" fmla="*/ 410226793 w 1462"/>
                <a:gd name="T1" fmla="*/ 410402172 h 1467"/>
                <a:gd name="T2" fmla="*/ 410226793 w 1462"/>
                <a:gd name="T3" fmla="*/ 410402172 h 1467"/>
                <a:gd name="T4" fmla="*/ 410226793 w 1462"/>
                <a:gd name="T5" fmla="*/ 0 h 1467"/>
                <a:gd name="T6" fmla="*/ 0 w 1462"/>
                <a:gd name="T7" fmla="*/ 0 h 1467"/>
                <a:gd name="T8" fmla="*/ 0 w 1462"/>
                <a:gd name="T9" fmla="*/ 410402172 h 1467"/>
                <a:gd name="T10" fmla="*/ 410226793 w 1462"/>
                <a:gd name="T11" fmla="*/ 410402172 h 14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62"/>
                <a:gd name="T19" fmla="*/ 0 h 1467"/>
                <a:gd name="T20" fmla="*/ 1462 w 1462"/>
                <a:gd name="T21" fmla="*/ 1467 h 14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62" h="1467">
                  <a:moveTo>
                    <a:pt x="1462" y="1467"/>
                  </a:moveTo>
                  <a:lnTo>
                    <a:pt x="1462" y="605"/>
                  </a:lnTo>
                  <a:lnTo>
                    <a:pt x="1462" y="0"/>
                  </a:lnTo>
                  <a:lnTo>
                    <a:pt x="0" y="0"/>
                  </a:lnTo>
                  <a:lnTo>
                    <a:pt x="0" y="1467"/>
                  </a:lnTo>
                  <a:lnTo>
                    <a:pt x="1462" y="1467"/>
                  </a:lnTo>
                  <a:close/>
                </a:path>
              </a:pathLst>
            </a:custGeom>
            <a:solidFill>
              <a:srgbClr val="FF00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4" name="Rectangle 10"/>
            <p:cNvSpPr>
              <a:spLocks noChangeArrowheads="1"/>
            </p:cNvSpPr>
            <p:nvPr/>
          </p:nvSpPr>
          <p:spPr bwMode="auto">
            <a:xfrm>
              <a:off x="5855" y="4257"/>
              <a:ext cx="4" cy="4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3325" name="Freeform 11"/>
            <p:cNvSpPr>
              <a:spLocks noChangeArrowheads="1"/>
            </p:cNvSpPr>
            <p:nvPr/>
          </p:nvSpPr>
          <p:spPr bwMode="auto">
            <a:xfrm>
              <a:off x="5855" y="3905"/>
              <a:ext cx="4" cy="350"/>
            </a:xfrm>
            <a:custGeom>
              <a:avLst/>
              <a:gdLst>
                <a:gd name="T0" fmla="*/ 137438954 w 10"/>
                <a:gd name="T1" fmla="*/ 407645001 h 609"/>
                <a:gd name="T2" fmla="*/ 0 w 10"/>
                <a:gd name="T3" fmla="*/ 407645001 h 609"/>
                <a:gd name="T4" fmla="*/ 0 w 10"/>
                <a:gd name="T5" fmla="*/ 407645001 h 609"/>
                <a:gd name="T6" fmla="*/ 137438954 w 10"/>
                <a:gd name="T7" fmla="*/ 407645001 h 609"/>
                <a:gd name="T8" fmla="*/ 137438954 w 10"/>
                <a:gd name="T9" fmla="*/ 407645001 h 609"/>
                <a:gd name="T10" fmla="*/ 137438954 w 10"/>
                <a:gd name="T11" fmla="*/ 0 h 609"/>
                <a:gd name="T12" fmla="*/ 137438954 w 10"/>
                <a:gd name="T13" fmla="*/ 407645001 h 609"/>
                <a:gd name="T14" fmla="*/ 137438954 w 10"/>
                <a:gd name="T15" fmla="*/ 0 h 609"/>
                <a:gd name="T16" fmla="*/ 137438954 w 10"/>
                <a:gd name="T17" fmla="*/ 0 h 609"/>
                <a:gd name="T18" fmla="*/ 137438954 w 10"/>
                <a:gd name="T19" fmla="*/ 407645001 h 6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609"/>
                <a:gd name="T32" fmla="*/ 10 w 10"/>
                <a:gd name="T33" fmla="*/ 609 h 6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609">
                  <a:moveTo>
                    <a:pt x="5" y="8"/>
                  </a:moveTo>
                  <a:lnTo>
                    <a:pt x="0" y="4"/>
                  </a:lnTo>
                  <a:lnTo>
                    <a:pt x="0" y="609"/>
                  </a:lnTo>
                  <a:lnTo>
                    <a:pt x="10" y="609"/>
                  </a:lnTo>
                  <a:lnTo>
                    <a:pt x="10" y="4"/>
                  </a:lnTo>
                  <a:lnTo>
                    <a:pt x="5" y="0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6" name="Freeform 12"/>
            <p:cNvSpPr>
              <a:spLocks noChangeArrowheads="1"/>
            </p:cNvSpPr>
            <p:nvPr/>
          </p:nvSpPr>
          <p:spPr bwMode="auto">
            <a:xfrm>
              <a:off x="5012" y="3905"/>
              <a:ext cx="845" cy="4"/>
            </a:xfrm>
            <a:custGeom>
              <a:avLst/>
              <a:gdLst>
                <a:gd name="T0" fmla="*/ 411242585 w 1466"/>
                <a:gd name="T1" fmla="*/ 268435456 h 8"/>
                <a:gd name="T2" fmla="*/ 411242585 w 1466"/>
                <a:gd name="T3" fmla="*/ 268435456 h 8"/>
                <a:gd name="T4" fmla="*/ 411242585 w 1466"/>
                <a:gd name="T5" fmla="*/ 268435456 h 8"/>
                <a:gd name="T6" fmla="*/ 411242585 w 1466"/>
                <a:gd name="T7" fmla="*/ 0 h 8"/>
                <a:gd name="T8" fmla="*/ 411242585 w 1466"/>
                <a:gd name="T9" fmla="*/ 0 h 8"/>
                <a:gd name="T10" fmla="*/ 0 w 1466"/>
                <a:gd name="T11" fmla="*/ 268435456 h 8"/>
                <a:gd name="T12" fmla="*/ 411242585 w 1466"/>
                <a:gd name="T13" fmla="*/ 0 h 8"/>
                <a:gd name="T14" fmla="*/ 0 w 1466"/>
                <a:gd name="T15" fmla="*/ 0 h 8"/>
                <a:gd name="T16" fmla="*/ 0 w 1466"/>
                <a:gd name="T17" fmla="*/ 268435456 h 8"/>
                <a:gd name="T18" fmla="*/ 411242585 w 1466"/>
                <a:gd name="T19" fmla="*/ 268435456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6"/>
                <a:gd name="T31" fmla="*/ 0 h 8"/>
                <a:gd name="T32" fmla="*/ 1466 w 146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6" h="8">
                  <a:moveTo>
                    <a:pt x="8" y="4"/>
                  </a:moveTo>
                  <a:lnTo>
                    <a:pt x="4" y="8"/>
                  </a:lnTo>
                  <a:lnTo>
                    <a:pt x="1466" y="8"/>
                  </a:lnTo>
                  <a:lnTo>
                    <a:pt x="146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7" name="Freeform 13"/>
            <p:cNvSpPr>
              <a:spLocks noChangeArrowheads="1"/>
            </p:cNvSpPr>
            <p:nvPr/>
          </p:nvSpPr>
          <p:spPr bwMode="auto">
            <a:xfrm>
              <a:off x="5012" y="3907"/>
              <a:ext cx="3" cy="847"/>
            </a:xfrm>
            <a:custGeom>
              <a:avLst/>
              <a:gdLst>
                <a:gd name="T0" fmla="*/ 113246208 w 8"/>
                <a:gd name="T1" fmla="*/ 409960560 h 1471"/>
                <a:gd name="T2" fmla="*/ 113246208 w 8"/>
                <a:gd name="T3" fmla="*/ 409960560 h 1471"/>
                <a:gd name="T4" fmla="*/ 113246208 w 8"/>
                <a:gd name="T5" fmla="*/ 0 h 1471"/>
                <a:gd name="T6" fmla="*/ 0 w 8"/>
                <a:gd name="T7" fmla="*/ 0 h 1471"/>
                <a:gd name="T8" fmla="*/ 0 w 8"/>
                <a:gd name="T9" fmla="*/ 409960560 h 1471"/>
                <a:gd name="T10" fmla="*/ 113246208 w 8"/>
                <a:gd name="T11" fmla="*/ 409960560 h 1471"/>
                <a:gd name="T12" fmla="*/ 0 w 8"/>
                <a:gd name="T13" fmla="*/ 409960560 h 1471"/>
                <a:gd name="T14" fmla="*/ 0 w 8"/>
                <a:gd name="T15" fmla="*/ 409960560 h 1471"/>
                <a:gd name="T16" fmla="*/ 113246208 w 8"/>
                <a:gd name="T17" fmla="*/ 409960560 h 1471"/>
                <a:gd name="T18" fmla="*/ 113246208 w 8"/>
                <a:gd name="T19" fmla="*/ 409960560 h 14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471"/>
                <a:gd name="T32" fmla="*/ 8 w 8"/>
                <a:gd name="T33" fmla="*/ 1471 h 14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471">
                  <a:moveTo>
                    <a:pt x="4" y="1461"/>
                  </a:moveTo>
                  <a:lnTo>
                    <a:pt x="8" y="146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67"/>
                  </a:lnTo>
                  <a:lnTo>
                    <a:pt x="4" y="1471"/>
                  </a:lnTo>
                  <a:lnTo>
                    <a:pt x="0" y="1467"/>
                  </a:lnTo>
                  <a:lnTo>
                    <a:pt x="0" y="1471"/>
                  </a:lnTo>
                  <a:lnTo>
                    <a:pt x="4" y="1471"/>
                  </a:lnTo>
                  <a:lnTo>
                    <a:pt x="4" y="14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8" name="Freeform 14"/>
            <p:cNvSpPr>
              <a:spLocks noChangeArrowheads="1"/>
            </p:cNvSpPr>
            <p:nvPr/>
          </p:nvSpPr>
          <p:spPr bwMode="auto">
            <a:xfrm>
              <a:off x="5014" y="4750"/>
              <a:ext cx="845" cy="4"/>
            </a:xfrm>
            <a:custGeom>
              <a:avLst/>
              <a:gdLst>
                <a:gd name="T0" fmla="*/ 410402172 w 1467"/>
                <a:gd name="T1" fmla="*/ 137438954 h 10"/>
                <a:gd name="T2" fmla="*/ 410402172 w 1467"/>
                <a:gd name="T3" fmla="*/ 0 h 10"/>
                <a:gd name="T4" fmla="*/ 0 w 1467"/>
                <a:gd name="T5" fmla="*/ 0 h 10"/>
                <a:gd name="T6" fmla="*/ 0 w 1467"/>
                <a:gd name="T7" fmla="*/ 137438954 h 10"/>
                <a:gd name="T8" fmla="*/ 410402172 w 1467"/>
                <a:gd name="T9" fmla="*/ 137438954 h 10"/>
                <a:gd name="T10" fmla="*/ 410402172 w 1467"/>
                <a:gd name="T11" fmla="*/ 137438954 h 10"/>
                <a:gd name="T12" fmla="*/ 410402172 w 1467"/>
                <a:gd name="T13" fmla="*/ 137438954 h 10"/>
                <a:gd name="T14" fmla="*/ 410402172 w 1467"/>
                <a:gd name="T15" fmla="*/ 137438954 h 10"/>
                <a:gd name="T16" fmla="*/ 410402172 w 1467"/>
                <a:gd name="T17" fmla="*/ 137438954 h 10"/>
                <a:gd name="T18" fmla="*/ 410402172 w 1467"/>
                <a:gd name="T19" fmla="*/ 137438954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7"/>
                <a:gd name="T31" fmla="*/ 0 h 10"/>
                <a:gd name="T32" fmla="*/ 1467 w 146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7" h="10">
                  <a:moveTo>
                    <a:pt x="1457" y="6"/>
                  </a:moveTo>
                  <a:lnTo>
                    <a:pt x="146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462" y="10"/>
                  </a:lnTo>
                  <a:lnTo>
                    <a:pt x="1467" y="6"/>
                  </a:lnTo>
                  <a:lnTo>
                    <a:pt x="1462" y="10"/>
                  </a:lnTo>
                  <a:lnTo>
                    <a:pt x="1467" y="10"/>
                  </a:lnTo>
                  <a:lnTo>
                    <a:pt x="1467" y="6"/>
                  </a:lnTo>
                  <a:lnTo>
                    <a:pt x="145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9" name="Freeform 15"/>
            <p:cNvSpPr>
              <a:spLocks noChangeArrowheads="1"/>
            </p:cNvSpPr>
            <p:nvPr/>
          </p:nvSpPr>
          <p:spPr bwMode="auto">
            <a:xfrm>
              <a:off x="5057" y="3949"/>
              <a:ext cx="758" cy="760"/>
            </a:xfrm>
            <a:custGeom>
              <a:avLst/>
              <a:gdLst>
                <a:gd name="T0" fmla="*/ 410364529 w 1316"/>
                <a:gd name="T1" fmla="*/ 408942445 h 1321"/>
                <a:gd name="T2" fmla="*/ 410364529 w 1316"/>
                <a:gd name="T3" fmla="*/ 408942445 h 1321"/>
                <a:gd name="T4" fmla="*/ 410364529 w 1316"/>
                <a:gd name="T5" fmla="*/ 0 h 1321"/>
                <a:gd name="T6" fmla="*/ 0 w 1316"/>
                <a:gd name="T7" fmla="*/ 0 h 1321"/>
                <a:gd name="T8" fmla="*/ 0 w 1316"/>
                <a:gd name="T9" fmla="*/ 408942445 h 1321"/>
                <a:gd name="T10" fmla="*/ 410364529 w 1316"/>
                <a:gd name="T11" fmla="*/ 408942445 h 13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6"/>
                <a:gd name="T19" fmla="*/ 0 h 1321"/>
                <a:gd name="T20" fmla="*/ 1316 w 1316"/>
                <a:gd name="T21" fmla="*/ 1321 h 13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6" h="1321">
                  <a:moveTo>
                    <a:pt x="1316" y="1321"/>
                  </a:moveTo>
                  <a:lnTo>
                    <a:pt x="1316" y="537"/>
                  </a:lnTo>
                  <a:lnTo>
                    <a:pt x="1316" y="0"/>
                  </a:lnTo>
                  <a:lnTo>
                    <a:pt x="0" y="0"/>
                  </a:lnTo>
                  <a:lnTo>
                    <a:pt x="0" y="1321"/>
                  </a:lnTo>
                  <a:lnTo>
                    <a:pt x="1316" y="13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30" name="Freeform 16"/>
            <p:cNvSpPr>
              <a:spLocks noChangeArrowheads="1"/>
            </p:cNvSpPr>
            <p:nvPr/>
          </p:nvSpPr>
          <p:spPr bwMode="auto">
            <a:xfrm>
              <a:off x="5394" y="3598"/>
              <a:ext cx="192" cy="191"/>
            </a:xfrm>
            <a:custGeom>
              <a:avLst/>
              <a:gdLst>
                <a:gd name="T0" fmla="*/ 407937989 w 334"/>
                <a:gd name="T1" fmla="*/ 398011432 h 335"/>
                <a:gd name="T2" fmla="*/ 407937989 w 334"/>
                <a:gd name="T3" fmla="*/ 398011432 h 335"/>
                <a:gd name="T4" fmla="*/ 407937989 w 334"/>
                <a:gd name="T5" fmla="*/ 398011432 h 335"/>
                <a:gd name="T6" fmla="*/ 407937989 w 334"/>
                <a:gd name="T7" fmla="*/ 398011432 h 335"/>
                <a:gd name="T8" fmla="*/ 407937989 w 334"/>
                <a:gd name="T9" fmla="*/ 398011432 h 335"/>
                <a:gd name="T10" fmla="*/ 407937989 w 334"/>
                <a:gd name="T11" fmla="*/ 398011432 h 335"/>
                <a:gd name="T12" fmla="*/ 407937989 w 334"/>
                <a:gd name="T13" fmla="*/ 398011432 h 335"/>
                <a:gd name="T14" fmla="*/ 407937989 w 334"/>
                <a:gd name="T15" fmla="*/ 398011432 h 335"/>
                <a:gd name="T16" fmla="*/ 407937989 w 334"/>
                <a:gd name="T17" fmla="*/ 398011432 h 335"/>
                <a:gd name="T18" fmla="*/ 407937989 w 334"/>
                <a:gd name="T19" fmla="*/ 398011432 h 335"/>
                <a:gd name="T20" fmla="*/ 407937989 w 334"/>
                <a:gd name="T21" fmla="*/ 398011432 h 335"/>
                <a:gd name="T22" fmla="*/ 407937989 w 334"/>
                <a:gd name="T23" fmla="*/ 398011432 h 335"/>
                <a:gd name="T24" fmla="*/ 407937989 w 334"/>
                <a:gd name="T25" fmla="*/ 398011432 h 335"/>
                <a:gd name="T26" fmla="*/ 407937989 w 334"/>
                <a:gd name="T27" fmla="*/ 398011432 h 335"/>
                <a:gd name="T28" fmla="*/ 407937989 w 334"/>
                <a:gd name="T29" fmla="*/ 398011432 h 335"/>
                <a:gd name="T30" fmla="*/ 407937989 w 334"/>
                <a:gd name="T31" fmla="*/ 398011432 h 335"/>
                <a:gd name="T32" fmla="*/ 407937989 w 334"/>
                <a:gd name="T33" fmla="*/ 398011432 h 335"/>
                <a:gd name="T34" fmla="*/ 407937989 w 334"/>
                <a:gd name="T35" fmla="*/ 398011432 h 335"/>
                <a:gd name="T36" fmla="*/ 407937989 w 334"/>
                <a:gd name="T37" fmla="*/ 398011432 h 335"/>
                <a:gd name="T38" fmla="*/ 407937989 w 334"/>
                <a:gd name="T39" fmla="*/ 398011432 h 335"/>
                <a:gd name="T40" fmla="*/ 407937989 w 334"/>
                <a:gd name="T41" fmla="*/ 398011432 h 335"/>
                <a:gd name="T42" fmla="*/ 407937989 w 334"/>
                <a:gd name="T43" fmla="*/ 0 h 335"/>
                <a:gd name="T44" fmla="*/ 407937989 w 334"/>
                <a:gd name="T45" fmla="*/ 398011432 h 335"/>
                <a:gd name="T46" fmla="*/ 407937989 w 334"/>
                <a:gd name="T47" fmla="*/ 398011432 h 335"/>
                <a:gd name="T48" fmla="*/ 407937989 w 334"/>
                <a:gd name="T49" fmla="*/ 398011432 h 335"/>
                <a:gd name="T50" fmla="*/ 407937989 w 334"/>
                <a:gd name="T51" fmla="*/ 398011432 h 335"/>
                <a:gd name="T52" fmla="*/ 407937989 w 334"/>
                <a:gd name="T53" fmla="*/ 398011432 h 335"/>
                <a:gd name="T54" fmla="*/ 407937989 w 334"/>
                <a:gd name="T55" fmla="*/ 398011432 h 335"/>
                <a:gd name="T56" fmla="*/ 407937989 w 334"/>
                <a:gd name="T57" fmla="*/ 398011432 h 335"/>
                <a:gd name="T58" fmla="*/ 407937989 w 334"/>
                <a:gd name="T59" fmla="*/ 398011432 h 335"/>
                <a:gd name="T60" fmla="*/ 407937989 w 334"/>
                <a:gd name="T61" fmla="*/ 398011432 h 335"/>
                <a:gd name="T62" fmla="*/ 0 w 334"/>
                <a:gd name="T63" fmla="*/ 398011432 h 335"/>
                <a:gd name="T64" fmla="*/ 407937989 w 334"/>
                <a:gd name="T65" fmla="*/ 398011432 h 335"/>
                <a:gd name="T66" fmla="*/ 407937989 w 334"/>
                <a:gd name="T67" fmla="*/ 398011432 h 335"/>
                <a:gd name="T68" fmla="*/ 407937989 w 334"/>
                <a:gd name="T69" fmla="*/ 398011432 h 335"/>
                <a:gd name="T70" fmla="*/ 407937989 w 334"/>
                <a:gd name="T71" fmla="*/ 398011432 h 335"/>
                <a:gd name="T72" fmla="*/ 407937989 w 334"/>
                <a:gd name="T73" fmla="*/ 398011432 h 335"/>
                <a:gd name="T74" fmla="*/ 407937989 w 334"/>
                <a:gd name="T75" fmla="*/ 398011432 h 335"/>
                <a:gd name="T76" fmla="*/ 407937989 w 334"/>
                <a:gd name="T77" fmla="*/ 398011432 h 335"/>
                <a:gd name="T78" fmla="*/ 407937989 w 334"/>
                <a:gd name="T79" fmla="*/ 398011432 h 335"/>
                <a:gd name="T80" fmla="*/ 407937989 w 334"/>
                <a:gd name="T81" fmla="*/ 398011432 h 335"/>
                <a:gd name="T82" fmla="*/ 407937989 w 334"/>
                <a:gd name="T83" fmla="*/ 398011432 h 335"/>
                <a:gd name="T84" fmla="*/ 407937989 w 334"/>
                <a:gd name="T85" fmla="*/ 398011432 h 3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4"/>
                <a:gd name="T130" fmla="*/ 0 h 335"/>
                <a:gd name="T131" fmla="*/ 334 w 334"/>
                <a:gd name="T132" fmla="*/ 335 h 3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4" h="335">
                  <a:moveTo>
                    <a:pt x="167" y="335"/>
                  </a:moveTo>
                  <a:lnTo>
                    <a:pt x="175" y="335"/>
                  </a:lnTo>
                  <a:lnTo>
                    <a:pt x="185" y="335"/>
                  </a:lnTo>
                  <a:lnTo>
                    <a:pt x="193" y="334"/>
                  </a:lnTo>
                  <a:lnTo>
                    <a:pt x="202" y="332"/>
                  </a:lnTo>
                  <a:lnTo>
                    <a:pt x="208" y="331"/>
                  </a:lnTo>
                  <a:lnTo>
                    <a:pt x="217" y="328"/>
                  </a:lnTo>
                  <a:lnTo>
                    <a:pt x="225" y="325"/>
                  </a:lnTo>
                  <a:lnTo>
                    <a:pt x="232" y="322"/>
                  </a:lnTo>
                  <a:lnTo>
                    <a:pt x="240" y="320"/>
                  </a:lnTo>
                  <a:lnTo>
                    <a:pt x="247" y="316"/>
                  </a:lnTo>
                  <a:lnTo>
                    <a:pt x="254" y="311"/>
                  </a:lnTo>
                  <a:lnTo>
                    <a:pt x="261" y="307"/>
                  </a:lnTo>
                  <a:lnTo>
                    <a:pt x="268" y="303"/>
                  </a:lnTo>
                  <a:lnTo>
                    <a:pt x="273" y="298"/>
                  </a:lnTo>
                  <a:lnTo>
                    <a:pt x="280" y="292"/>
                  </a:lnTo>
                  <a:lnTo>
                    <a:pt x="286" y="286"/>
                  </a:lnTo>
                  <a:lnTo>
                    <a:pt x="291" y="281"/>
                  </a:lnTo>
                  <a:lnTo>
                    <a:pt x="297" y="275"/>
                  </a:lnTo>
                  <a:lnTo>
                    <a:pt x="301" y="268"/>
                  </a:lnTo>
                  <a:lnTo>
                    <a:pt x="307" y="262"/>
                  </a:lnTo>
                  <a:lnTo>
                    <a:pt x="311" y="255"/>
                  </a:lnTo>
                  <a:lnTo>
                    <a:pt x="315" y="248"/>
                  </a:lnTo>
                  <a:lnTo>
                    <a:pt x="318" y="241"/>
                  </a:lnTo>
                  <a:lnTo>
                    <a:pt x="322" y="234"/>
                  </a:lnTo>
                  <a:lnTo>
                    <a:pt x="325" y="226"/>
                  </a:lnTo>
                  <a:lnTo>
                    <a:pt x="327" y="219"/>
                  </a:lnTo>
                  <a:lnTo>
                    <a:pt x="330" y="210"/>
                  </a:lnTo>
                  <a:lnTo>
                    <a:pt x="332" y="202"/>
                  </a:lnTo>
                  <a:lnTo>
                    <a:pt x="333" y="194"/>
                  </a:lnTo>
                  <a:lnTo>
                    <a:pt x="334" y="185"/>
                  </a:lnTo>
                  <a:lnTo>
                    <a:pt x="334" y="177"/>
                  </a:lnTo>
                  <a:lnTo>
                    <a:pt x="334" y="169"/>
                  </a:lnTo>
                  <a:lnTo>
                    <a:pt x="334" y="159"/>
                  </a:lnTo>
                  <a:lnTo>
                    <a:pt x="334" y="151"/>
                  </a:lnTo>
                  <a:lnTo>
                    <a:pt x="333" y="143"/>
                  </a:lnTo>
                  <a:lnTo>
                    <a:pt x="332" y="134"/>
                  </a:lnTo>
                  <a:lnTo>
                    <a:pt x="330" y="126"/>
                  </a:lnTo>
                  <a:lnTo>
                    <a:pt x="327" y="119"/>
                  </a:lnTo>
                  <a:lnTo>
                    <a:pt x="325" y="111"/>
                  </a:lnTo>
                  <a:lnTo>
                    <a:pt x="322" y="102"/>
                  </a:lnTo>
                  <a:lnTo>
                    <a:pt x="318" y="95"/>
                  </a:lnTo>
                  <a:lnTo>
                    <a:pt x="315" y="89"/>
                  </a:lnTo>
                  <a:lnTo>
                    <a:pt x="311" y="82"/>
                  </a:lnTo>
                  <a:lnTo>
                    <a:pt x="307" y="75"/>
                  </a:lnTo>
                  <a:lnTo>
                    <a:pt x="301" y="68"/>
                  </a:lnTo>
                  <a:lnTo>
                    <a:pt x="297" y="61"/>
                  </a:lnTo>
                  <a:lnTo>
                    <a:pt x="291" y="55"/>
                  </a:lnTo>
                  <a:lnTo>
                    <a:pt x="286" y="50"/>
                  </a:lnTo>
                  <a:lnTo>
                    <a:pt x="280" y="44"/>
                  </a:lnTo>
                  <a:lnTo>
                    <a:pt x="273" y="39"/>
                  </a:lnTo>
                  <a:lnTo>
                    <a:pt x="268" y="33"/>
                  </a:lnTo>
                  <a:lnTo>
                    <a:pt x="261" y="29"/>
                  </a:lnTo>
                  <a:lnTo>
                    <a:pt x="254" y="25"/>
                  </a:lnTo>
                  <a:lnTo>
                    <a:pt x="247" y="21"/>
                  </a:lnTo>
                  <a:lnTo>
                    <a:pt x="240" y="17"/>
                  </a:lnTo>
                  <a:lnTo>
                    <a:pt x="232" y="14"/>
                  </a:lnTo>
                  <a:lnTo>
                    <a:pt x="225" y="11"/>
                  </a:lnTo>
                  <a:lnTo>
                    <a:pt x="217" y="8"/>
                  </a:lnTo>
                  <a:lnTo>
                    <a:pt x="208" y="6"/>
                  </a:lnTo>
                  <a:lnTo>
                    <a:pt x="202" y="4"/>
                  </a:lnTo>
                  <a:lnTo>
                    <a:pt x="193" y="3"/>
                  </a:lnTo>
                  <a:lnTo>
                    <a:pt x="185" y="1"/>
                  </a:lnTo>
                  <a:lnTo>
                    <a:pt x="175" y="0"/>
                  </a:lnTo>
                  <a:lnTo>
                    <a:pt x="167" y="0"/>
                  </a:lnTo>
                  <a:lnTo>
                    <a:pt x="159" y="0"/>
                  </a:lnTo>
                  <a:lnTo>
                    <a:pt x="150" y="1"/>
                  </a:lnTo>
                  <a:lnTo>
                    <a:pt x="142" y="3"/>
                  </a:lnTo>
                  <a:lnTo>
                    <a:pt x="134" y="4"/>
                  </a:lnTo>
                  <a:lnTo>
                    <a:pt x="125" y="6"/>
                  </a:lnTo>
                  <a:lnTo>
                    <a:pt x="117" y="8"/>
                  </a:lnTo>
                  <a:lnTo>
                    <a:pt x="110" y="11"/>
                  </a:lnTo>
                  <a:lnTo>
                    <a:pt x="102" y="14"/>
                  </a:lnTo>
                  <a:lnTo>
                    <a:pt x="95" y="17"/>
                  </a:lnTo>
                  <a:lnTo>
                    <a:pt x="88" y="21"/>
                  </a:lnTo>
                  <a:lnTo>
                    <a:pt x="80" y="25"/>
                  </a:lnTo>
                  <a:lnTo>
                    <a:pt x="74" y="29"/>
                  </a:lnTo>
                  <a:lnTo>
                    <a:pt x="67" y="33"/>
                  </a:lnTo>
                  <a:lnTo>
                    <a:pt x="60" y="39"/>
                  </a:lnTo>
                  <a:lnTo>
                    <a:pt x="55" y="44"/>
                  </a:lnTo>
                  <a:lnTo>
                    <a:pt x="49" y="50"/>
                  </a:lnTo>
                  <a:lnTo>
                    <a:pt x="44" y="55"/>
                  </a:lnTo>
                  <a:lnTo>
                    <a:pt x="38" y="61"/>
                  </a:lnTo>
                  <a:lnTo>
                    <a:pt x="33" y="68"/>
                  </a:lnTo>
                  <a:lnTo>
                    <a:pt x="29" y="75"/>
                  </a:lnTo>
                  <a:lnTo>
                    <a:pt x="24" y="82"/>
                  </a:lnTo>
                  <a:lnTo>
                    <a:pt x="20" y="89"/>
                  </a:lnTo>
                  <a:lnTo>
                    <a:pt x="16" y="95"/>
                  </a:lnTo>
                  <a:lnTo>
                    <a:pt x="13" y="102"/>
                  </a:lnTo>
                  <a:lnTo>
                    <a:pt x="11" y="111"/>
                  </a:lnTo>
                  <a:lnTo>
                    <a:pt x="8" y="119"/>
                  </a:lnTo>
                  <a:lnTo>
                    <a:pt x="5" y="126"/>
                  </a:lnTo>
                  <a:lnTo>
                    <a:pt x="4" y="134"/>
                  </a:lnTo>
                  <a:lnTo>
                    <a:pt x="2" y="143"/>
                  </a:lnTo>
                  <a:lnTo>
                    <a:pt x="1" y="151"/>
                  </a:lnTo>
                  <a:lnTo>
                    <a:pt x="0" y="159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1" y="185"/>
                  </a:lnTo>
                  <a:lnTo>
                    <a:pt x="2" y="194"/>
                  </a:lnTo>
                  <a:lnTo>
                    <a:pt x="4" y="202"/>
                  </a:lnTo>
                  <a:lnTo>
                    <a:pt x="5" y="210"/>
                  </a:lnTo>
                  <a:lnTo>
                    <a:pt x="8" y="219"/>
                  </a:lnTo>
                  <a:lnTo>
                    <a:pt x="11" y="226"/>
                  </a:lnTo>
                  <a:lnTo>
                    <a:pt x="13" y="234"/>
                  </a:lnTo>
                  <a:lnTo>
                    <a:pt x="16" y="241"/>
                  </a:lnTo>
                  <a:lnTo>
                    <a:pt x="20" y="248"/>
                  </a:lnTo>
                  <a:lnTo>
                    <a:pt x="24" y="255"/>
                  </a:lnTo>
                  <a:lnTo>
                    <a:pt x="29" y="262"/>
                  </a:lnTo>
                  <a:lnTo>
                    <a:pt x="33" y="268"/>
                  </a:lnTo>
                  <a:lnTo>
                    <a:pt x="38" y="275"/>
                  </a:lnTo>
                  <a:lnTo>
                    <a:pt x="44" y="281"/>
                  </a:lnTo>
                  <a:lnTo>
                    <a:pt x="49" y="286"/>
                  </a:lnTo>
                  <a:lnTo>
                    <a:pt x="55" y="292"/>
                  </a:lnTo>
                  <a:lnTo>
                    <a:pt x="60" y="298"/>
                  </a:lnTo>
                  <a:lnTo>
                    <a:pt x="67" y="303"/>
                  </a:lnTo>
                  <a:lnTo>
                    <a:pt x="74" y="307"/>
                  </a:lnTo>
                  <a:lnTo>
                    <a:pt x="80" y="311"/>
                  </a:lnTo>
                  <a:lnTo>
                    <a:pt x="88" y="316"/>
                  </a:lnTo>
                  <a:lnTo>
                    <a:pt x="95" y="320"/>
                  </a:lnTo>
                  <a:lnTo>
                    <a:pt x="102" y="322"/>
                  </a:lnTo>
                  <a:lnTo>
                    <a:pt x="110" y="325"/>
                  </a:lnTo>
                  <a:lnTo>
                    <a:pt x="117" y="328"/>
                  </a:lnTo>
                  <a:lnTo>
                    <a:pt x="125" y="331"/>
                  </a:lnTo>
                  <a:lnTo>
                    <a:pt x="134" y="332"/>
                  </a:lnTo>
                  <a:lnTo>
                    <a:pt x="142" y="334"/>
                  </a:lnTo>
                  <a:lnTo>
                    <a:pt x="150" y="335"/>
                  </a:lnTo>
                  <a:lnTo>
                    <a:pt x="159" y="335"/>
                  </a:lnTo>
                  <a:lnTo>
                    <a:pt x="167" y="335"/>
                  </a:ln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31" name="Freeform 17"/>
            <p:cNvSpPr>
              <a:spLocks noChangeArrowheads="1"/>
            </p:cNvSpPr>
            <p:nvPr/>
          </p:nvSpPr>
          <p:spPr bwMode="auto">
            <a:xfrm>
              <a:off x="5492" y="3694"/>
              <a:ext cx="99" cy="98"/>
            </a:xfrm>
            <a:custGeom>
              <a:avLst/>
              <a:gdLst>
                <a:gd name="T0" fmla="*/ 395537536 w 174"/>
                <a:gd name="T1" fmla="*/ 390364021 h 173"/>
                <a:gd name="T2" fmla="*/ 395537536 w 174"/>
                <a:gd name="T3" fmla="*/ 390364021 h 173"/>
                <a:gd name="T4" fmla="*/ 395537536 w 174"/>
                <a:gd name="T5" fmla="*/ 390364021 h 173"/>
                <a:gd name="T6" fmla="*/ 395537536 w 174"/>
                <a:gd name="T7" fmla="*/ 390364021 h 173"/>
                <a:gd name="T8" fmla="*/ 395537536 w 174"/>
                <a:gd name="T9" fmla="*/ 390364021 h 173"/>
                <a:gd name="T10" fmla="*/ 395537536 w 174"/>
                <a:gd name="T11" fmla="*/ 390364021 h 173"/>
                <a:gd name="T12" fmla="*/ 395537536 w 174"/>
                <a:gd name="T13" fmla="*/ 390364021 h 173"/>
                <a:gd name="T14" fmla="*/ 395537536 w 174"/>
                <a:gd name="T15" fmla="*/ 390364021 h 173"/>
                <a:gd name="T16" fmla="*/ 395537536 w 174"/>
                <a:gd name="T17" fmla="*/ 390364021 h 173"/>
                <a:gd name="T18" fmla="*/ 395537536 w 174"/>
                <a:gd name="T19" fmla="*/ 390364021 h 173"/>
                <a:gd name="T20" fmla="*/ 395537536 w 174"/>
                <a:gd name="T21" fmla="*/ 390364021 h 173"/>
                <a:gd name="T22" fmla="*/ 395537536 w 174"/>
                <a:gd name="T23" fmla="*/ 390364021 h 173"/>
                <a:gd name="T24" fmla="*/ 395537536 w 174"/>
                <a:gd name="T25" fmla="*/ 390364021 h 173"/>
                <a:gd name="T26" fmla="*/ 395537536 w 174"/>
                <a:gd name="T27" fmla="*/ 390364021 h 173"/>
                <a:gd name="T28" fmla="*/ 395537536 w 174"/>
                <a:gd name="T29" fmla="*/ 390364021 h 173"/>
                <a:gd name="T30" fmla="*/ 395537536 w 174"/>
                <a:gd name="T31" fmla="*/ 390364021 h 173"/>
                <a:gd name="T32" fmla="*/ 0 w 174"/>
                <a:gd name="T33" fmla="*/ 390364021 h 173"/>
                <a:gd name="T34" fmla="*/ 395537536 w 174"/>
                <a:gd name="T35" fmla="*/ 390364021 h 173"/>
                <a:gd name="T36" fmla="*/ 395537536 w 174"/>
                <a:gd name="T37" fmla="*/ 390364021 h 173"/>
                <a:gd name="T38" fmla="*/ 395537536 w 174"/>
                <a:gd name="T39" fmla="*/ 390364021 h 173"/>
                <a:gd name="T40" fmla="*/ 395537536 w 174"/>
                <a:gd name="T41" fmla="*/ 390364021 h 173"/>
                <a:gd name="T42" fmla="*/ 395537536 w 174"/>
                <a:gd name="T43" fmla="*/ 390364021 h 173"/>
                <a:gd name="T44" fmla="*/ 395537536 w 174"/>
                <a:gd name="T45" fmla="*/ 390364021 h 173"/>
                <a:gd name="T46" fmla="*/ 395537536 w 174"/>
                <a:gd name="T47" fmla="*/ 390364021 h 173"/>
                <a:gd name="T48" fmla="*/ 395537536 w 174"/>
                <a:gd name="T49" fmla="*/ 390364021 h 173"/>
                <a:gd name="T50" fmla="*/ 395537536 w 174"/>
                <a:gd name="T51" fmla="*/ 390364021 h 173"/>
                <a:gd name="T52" fmla="*/ 395537536 w 174"/>
                <a:gd name="T53" fmla="*/ 390364021 h 173"/>
                <a:gd name="T54" fmla="*/ 395537536 w 174"/>
                <a:gd name="T55" fmla="*/ 390364021 h 173"/>
                <a:gd name="T56" fmla="*/ 395537536 w 174"/>
                <a:gd name="T57" fmla="*/ 390364021 h 173"/>
                <a:gd name="T58" fmla="*/ 395537536 w 174"/>
                <a:gd name="T59" fmla="*/ 390364021 h 173"/>
                <a:gd name="T60" fmla="*/ 395537536 w 174"/>
                <a:gd name="T61" fmla="*/ 390364021 h 173"/>
                <a:gd name="T62" fmla="*/ 395537536 w 174"/>
                <a:gd name="T63" fmla="*/ 390364021 h 173"/>
                <a:gd name="T64" fmla="*/ 395537536 w 17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"/>
                <a:gd name="T100" fmla="*/ 0 h 173"/>
                <a:gd name="T101" fmla="*/ 174 w 17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" h="173">
                  <a:moveTo>
                    <a:pt x="162" y="0"/>
                  </a:moveTo>
                  <a:lnTo>
                    <a:pt x="162" y="8"/>
                  </a:lnTo>
                  <a:lnTo>
                    <a:pt x="162" y="16"/>
                  </a:lnTo>
                  <a:lnTo>
                    <a:pt x="160" y="23"/>
                  </a:lnTo>
                  <a:lnTo>
                    <a:pt x="159" y="32"/>
                  </a:lnTo>
                  <a:lnTo>
                    <a:pt x="158" y="40"/>
                  </a:lnTo>
                  <a:lnTo>
                    <a:pt x="155" y="47"/>
                  </a:lnTo>
                  <a:lnTo>
                    <a:pt x="152" y="55"/>
                  </a:lnTo>
                  <a:lnTo>
                    <a:pt x="149" y="62"/>
                  </a:lnTo>
                  <a:lnTo>
                    <a:pt x="147" y="69"/>
                  </a:lnTo>
                  <a:lnTo>
                    <a:pt x="142" y="76"/>
                  </a:lnTo>
                  <a:lnTo>
                    <a:pt x="138" y="83"/>
                  </a:lnTo>
                  <a:lnTo>
                    <a:pt x="134" y="90"/>
                  </a:lnTo>
                  <a:lnTo>
                    <a:pt x="130" y="95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5" y="113"/>
                  </a:lnTo>
                  <a:lnTo>
                    <a:pt x="109" y="119"/>
                  </a:lnTo>
                  <a:lnTo>
                    <a:pt x="104" y="124"/>
                  </a:lnTo>
                  <a:lnTo>
                    <a:pt x="97" y="129"/>
                  </a:lnTo>
                  <a:lnTo>
                    <a:pt x="91" y="133"/>
                  </a:lnTo>
                  <a:lnTo>
                    <a:pt x="84" y="137"/>
                  </a:lnTo>
                  <a:lnTo>
                    <a:pt x="77" y="141"/>
                  </a:lnTo>
                  <a:lnTo>
                    <a:pt x="71" y="145"/>
                  </a:lnTo>
                  <a:lnTo>
                    <a:pt x="64" y="148"/>
                  </a:lnTo>
                  <a:lnTo>
                    <a:pt x="55" y="151"/>
                  </a:lnTo>
                  <a:lnTo>
                    <a:pt x="48" y="153"/>
                  </a:lnTo>
                  <a:lnTo>
                    <a:pt x="40" y="156"/>
                  </a:lnTo>
                  <a:lnTo>
                    <a:pt x="33" y="158"/>
                  </a:lnTo>
                  <a:lnTo>
                    <a:pt x="25" y="159"/>
                  </a:lnTo>
                  <a:lnTo>
                    <a:pt x="17" y="160"/>
                  </a:lnTo>
                  <a:lnTo>
                    <a:pt x="8" y="160"/>
                  </a:lnTo>
                  <a:lnTo>
                    <a:pt x="0" y="160"/>
                  </a:lnTo>
                  <a:lnTo>
                    <a:pt x="0" y="173"/>
                  </a:lnTo>
                  <a:lnTo>
                    <a:pt x="10" y="173"/>
                  </a:lnTo>
                  <a:lnTo>
                    <a:pt x="18" y="171"/>
                  </a:lnTo>
                  <a:lnTo>
                    <a:pt x="26" y="170"/>
                  </a:lnTo>
                  <a:lnTo>
                    <a:pt x="35" y="169"/>
                  </a:lnTo>
                  <a:lnTo>
                    <a:pt x="43" y="167"/>
                  </a:lnTo>
                  <a:lnTo>
                    <a:pt x="51" y="165"/>
                  </a:lnTo>
                  <a:lnTo>
                    <a:pt x="59" y="162"/>
                  </a:lnTo>
                  <a:lnTo>
                    <a:pt x="68" y="159"/>
                  </a:lnTo>
                  <a:lnTo>
                    <a:pt x="76" y="155"/>
                  </a:lnTo>
                  <a:lnTo>
                    <a:pt x="83" y="152"/>
                  </a:lnTo>
                  <a:lnTo>
                    <a:pt x="90" y="148"/>
                  </a:lnTo>
                  <a:lnTo>
                    <a:pt x="97" y="142"/>
                  </a:lnTo>
                  <a:lnTo>
                    <a:pt x="104" y="138"/>
                  </a:lnTo>
                  <a:lnTo>
                    <a:pt x="111" y="133"/>
                  </a:lnTo>
                  <a:lnTo>
                    <a:pt x="116" y="127"/>
                  </a:lnTo>
                  <a:lnTo>
                    <a:pt x="123" y="122"/>
                  </a:lnTo>
                  <a:lnTo>
                    <a:pt x="129" y="116"/>
                  </a:lnTo>
                  <a:lnTo>
                    <a:pt x="134" y="109"/>
                  </a:lnTo>
                  <a:lnTo>
                    <a:pt x="140" y="102"/>
                  </a:lnTo>
                  <a:lnTo>
                    <a:pt x="144" y="97"/>
                  </a:lnTo>
                  <a:lnTo>
                    <a:pt x="148" y="90"/>
                  </a:lnTo>
                  <a:lnTo>
                    <a:pt x="152" y="81"/>
                  </a:lnTo>
                  <a:lnTo>
                    <a:pt x="156" y="75"/>
                  </a:lnTo>
                  <a:lnTo>
                    <a:pt x="160" y="66"/>
                  </a:lnTo>
                  <a:lnTo>
                    <a:pt x="163" y="59"/>
                  </a:lnTo>
                  <a:lnTo>
                    <a:pt x="166" y="51"/>
                  </a:lnTo>
                  <a:lnTo>
                    <a:pt x="169" y="43"/>
                  </a:lnTo>
                  <a:lnTo>
                    <a:pt x="170" y="34"/>
                  </a:lnTo>
                  <a:lnTo>
                    <a:pt x="172" y="26"/>
                  </a:lnTo>
                  <a:lnTo>
                    <a:pt x="173" y="16"/>
                  </a:lnTo>
                  <a:lnTo>
                    <a:pt x="173" y="8"/>
                  </a:lnTo>
                  <a:lnTo>
                    <a:pt x="174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32" name="Freeform 18"/>
            <p:cNvSpPr>
              <a:spLocks noChangeArrowheads="1"/>
            </p:cNvSpPr>
            <p:nvPr/>
          </p:nvSpPr>
          <p:spPr bwMode="auto">
            <a:xfrm>
              <a:off x="5492" y="3594"/>
              <a:ext cx="99" cy="98"/>
            </a:xfrm>
            <a:custGeom>
              <a:avLst/>
              <a:gdLst>
                <a:gd name="T0" fmla="*/ 395537536 w 174"/>
                <a:gd name="T1" fmla="*/ 377132488 h 175"/>
                <a:gd name="T2" fmla="*/ 395537536 w 174"/>
                <a:gd name="T3" fmla="*/ 377132488 h 175"/>
                <a:gd name="T4" fmla="*/ 395537536 w 174"/>
                <a:gd name="T5" fmla="*/ 377132488 h 175"/>
                <a:gd name="T6" fmla="*/ 395537536 w 174"/>
                <a:gd name="T7" fmla="*/ 377132488 h 175"/>
                <a:gd name="T8" fmla="*/ 395537536 w 174"/>
                <a:gd name="T9" fmla="*/ 377132488 h 175"/>
                <a:gd name="T10" fmla="*/ 395537536 w 174"/>
                <a:gd name="T11" fmla="*/ 377132488 h 175"/>
                <a:gd name="T12" fmla="*/ 395537536 w 174"/>
                <a:gd name="T13" fmla="*/ 377132488 h 175"/>
                <a:gd name="T14" fmla="*/ 395537536 w 174"/>
                <a:gd name="T15" fmla="*/ 377132488 h 175"/>
                <a:gd name="T16" fmla="*/ 395537536 w 174"/>
                <a:gd name="T17" fmla="*/ 377132488 h 175"/>
                <a:gd name="T18" fmla="*/ 395537536 w 174"/>
                <a:gd name="T19" fmla="*/ 377132488 h 175"/>
                <a:gd name="T20" fmla="*/ 395537536 w 174"/>
                <a:gd name="T21" fmla="*/ 377132488 h 175"/>
                <a:gd name="T22" fmla="*/ 395537536 w 174"/>
                <a:gd name="T23" fmla="*/ 377132488 h 175"/>
                <a:gd name="T24" fmla="*/ 395537536 w 174"/>
                <a:gd name="T25" fmla="*/ 377132488 h 175"/>
                <a:gd name="T26" fmla="*/ 395537536 w 174"/>
                <a:gd name="T27" fmla="*/ 377132488 h 175"/>
                <a:gd name="T28" fmla="*/ 395537536 w 174"/>
                <a:gd name="T29" fmla="*/ 377132488 h 175"/>
                <a:gd name="T30" fmla="*/ 395537536 w 174"/>
                <a:gd name="T31" fmla="*/ 377132488 h 175"/>
                <a:gd name="T32" fmla="*/ 395537536 w 174"/>
                <a:gd name="T33" fmla="*/ 377132488 h 175"/>
                <a:gd name="T34" fmla="*/ 395537536 w 174"/>
                <a:gd name="T35" fmla="*/ 377132488 h 175"/>
                <a:gd name="T36" fmla="*/ 395537536 w 174"/>
                <a:gd name="T37" fmla="*/ 377132488 h 175"/>
                <a:gd name="T38" fmla="*/ 395537536 w 174"/>
                <a:gd name="T39" fmla="*/ 377132488 h 175"/>
                <a:gd name="T40" fmla="*/ 395537536 w 174"/>
                <a:gd name="T41" fmla="*/ 377132488 h 175"/>
                <a:gd name="T42" fmla="*/ 395537536 w 174"/>
                <a:gd name="T43" fmla="*/ 377132488 h 175"/>
                <a:gd name="T44" fmla="*/ 395537536 w 174"/>
                <a:gd name="T45" fmla="*/ 377132488 h 175"/>
                <a:gd name="T46" fmla="*/ 395537536 w 174"/>
                <a:gd name="T47" fmla="*/ 377132488 h 175"/>
                <a:gd name="T48" fmla="*/ 395537536 w 174"/>
                <a:gd name="T49" fmla="*/ 377132488 h 175"/>
                <a:gd name="T50" fmla="*/ 395537536 w 174"/>
                <a:gd name="T51" fmla="*/ 377132488 h 175"/>
                <a:gd name="T52" fmla="*/ 395537536 w 174"/>
                <a:gd name="T53" fmla="*/ 377132488 h 175"/>
                <a:gd name="T54" fmla="*/ 395537536 w 174"/>
                <a:gd name="T55" fmla="*/ 377132488 h 175"/>
                <a:gd name="T56" fmla="*/ 395537536 w 174"/>
                <a:gd name="T57" fmla="*/ 377132488 h 175"/>
                <a:gd name="T58" fmla="*/ 395537536 w 174"/>
                <a:gd name="T59" fmla="*/ 377132488 h 175"/>
                <a:gd name="T60" fmla="*/ 395537536 w 174"/>
                <a:gd name="T61" fmla="*/ 377132488 h 175"/>
                <a:gd name="T62" fmla="*/ 395537536 w 174"/>
                <a:gd name="T63" fmla="*/ 377132488 h 175"/>
                <a:gd name="T64" fmla="*/ 0 w 174"/>
                <a:gd name="T65" fmla="*/ 0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"/>
                <a:gd name="T100" fmla="*/ 0 h 175"/>
                <a:gd name="T101" fmla="*/ 174 w 174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" h="175">
                  <a:moveTo>
                    <a:pt x="0" y="13"/>
                  </a:moveTo>
                  <a:lnTo>
                    <a:pt x="8" y="13"/>
                  </a:lnTo>
                  <a:lnTo>
                    <a:pt x="17" y="13"/>
                  </a:lnTo>
                  <a:lnTo>
                    <a:pt x="25" y="14"/>
                  </a:lnTo>
                  <a:lnTo>
                    <a:pt x="33" y="16"/>
                  </a:lnTo>
                  <a:lnTo>
                    <a:pt x="40" y="17"/>
                  </a:lnTo>
                  <a:lnTo>
                    <a:pt x="48" y="20"/>
                  </a:lnTo>
                  <a:lnTo>
                    <a:pt x="55" y="23"/>
                  </a:lnTo>
                  <a:lnTo>
                    <a:pt x="64" y="25"/>
                  </a:lnTo>
                  <a:lnTo>
                    <a:pt x="71" y="28"/>
                  </a:lnTo>
                  <a:lnTo>
                    <a:pt x="77" y="32"/>
                  </a:lnTo>
                  <a:lnTo>
                    <a:pt x="84" y="35"/>
                  </a:lnTo>
                  <a:lnTo>
                    <a:pt x="91" y="41"/>
                  </a:lnTo>
                  <a:lnTo>
                    <a:pt x="97" y="45"/>
                  </a:lnTo>
                  <a:lnTo>
                    <a:pt x="104" y="49"/>
                  </a:lnTo>
                  <a:lnTo>
                    <a:pt x="109" y="54"/>
                  </a:lnTo>
                  <a:lnTo>
                    <a:pt x="115" y="60"/>
                  </a:lnTo>
                  <a:lnTo>
                    <a:pt x="120" y="65"/>
                  </a:lnTo>
                  <a:lnTo>
                    <a:pt x="124" y="71"/>
                  </a:lnTo>
                  <a:lnTo>
                    <a:pt x="130" y="78"/>
                  </a:lnTo>
                  <a:lnTo>
                    <a:pt x="134" y="83"/>
                  </a:lnTo>
                  <a:lnTo>
                    <a:pt x="138" y="90"/>
                  </a:lnTo>
                  <a:lnTo>
                    <a:pt x="142" y="97"/>
                  </a:lnTo>
                  <a:lnTo>
                    <a:pt x="147" y="104"/>
                  </a:lnTo>
                  <a:lnTo>
                    <a:pt x="149" y="111"/>
                  </a:lnTo>
                  <a:lnTo>
                    <a:pt x="152" y="118"/>
                  </a:lnTo>
                  <a:lnTo>
                    <a:pt x="155" y="126"/>
                  </a:lnTo>
                  <a:lnTo>
                    <a:pt x="158" y="133"/>
                  </a:lnTo>
                  <a:lnTo>
                    <a:pt x="159" y="142"/>
                  </a:lnTo>
                  <a:lnTo>
                    <a:pt x="160" y="150"/>
                  </a:lnTo>
                  <a:lnTo>
                    <a:pt x="162" y="158"/>
                  </a:lnTo>
                  <a:lnTo>
                    <a:pt x="162" y="167"/>
                  </a:lnTo>
                  <a:lnTo>
                    <a:pt x="162" y="175"/>
                  </a:lnTo>
                  <a:lnTo>
                    <a:pt x="174" y="175"/>
                  </a:lnTo>
                  <a:lnTo>
                    <a:pt x="173" y="165"/>
                  </a:lnTo>
                  <a:lnTo>
                    <a:pt x="173" y="157"/>
                  </a:lnTo>
                  <a:lnTo>
                    <a:pt x="172" y="147"/>
                  </a:lnTo>
                  <a:lnTo>
                    <a:pt x="170" y="139"/>
                  </a:lnTo>
                  <a:lnTo>
                    <a:pt x="169" y="131"/>
                  </a:lnTo>
                  <a:lnTo>
                    <a:pt x="166" y="122"/>
                  </a:lnTo>
                  <a:lnTo>
                    <a:pt x="163" y="114"/>
                  </a:lnTo>
                  <a:lnTo>
                    <a:pt x="160" y="107"/>
                  </a:lnTo>
                  <a:lnTo>
                    <a:pt x="156" y="99"/>
                  </a:lnTo>
                  <a:lnTo>
                    <a:pt x="152" y="92"/>
                  </a:lnTo>
                  <a:lnTo>
                    <a:pt x="148" y="85"/>
                  </a:lnTo>
                  <a:lnTo>
                    <a:pt x="144" y="77"/>
                  </a:lnTo>
                  <a:lnTo>
                    <a:pt x="140" y="71"/>
                  </a:lnTo>
                  <a:lnTo>
                    <a:pt x="134" y="64"/>
                  </a:lnTo>
                  <a:lnTo>
                    <a:pt x="129" y="57"/>
                  </a:lnTo>
                  <a:lnTo>
                    <a:pt x="123" y="52"/>
                  </a:lnTo>
                  <a:lnTo>
                    <a:pt x="116" y="46"/>
                  </a:lnTo>
                  <a:lnTo>
                    <a:pt x="111" y="41"/>
                  </a:lnTo>
                  <a:lnTo>
                    <a:pt x="104" y="35"/>
                  </a:lnTo>
                  <a:lnTo>
                    <a:pt x="97" y="31"/>
                  </a:lnTo>
                  <a:lnTo>
                    <a:pt x="90" y="25"/>
                  </a:lnTo>
                  <a:lnTo>
                    <a:pt x="83" y="21"/>
                  </a:lnTo>
                  <a:lnTo>
                    <a:pt x="76" y="17"/>
                  </a:lnTo>
                  <a:lnTo>
                    <a:pt x="68" y="14"/>
                  </a:lnTo>
                  <a:lnTo>
                    <a:pt x="59" y="12"/>
                  </a:lnTo>
                  <a:lnTo>
                    <a:pt x="51" y="9"/>
                  </a:lnTo>
                  <a:lnTo>
                    <a:pt x="43" y="6"/>
                  </a:lnTo>
                  <a:lnTo>
                    <a:pt x="35" y="5"/>
                  </a:lnTo>
                  <a:lnTo>
                    <a:pt x="26" y="3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33" name="Freeform 19"/>
            <p:cNvSpPr>
              <a:spLocks noChangeArrowheads="1"/>
            </p:cNvSpPr>
            <p:nvPr/>
          </p:nvSpPr>
          <p:spPr bwMode="auto">
            <a:xfrm>
              <a:off x="5391" y="3594"/>
              <a:ext cx="97" cy="98"/>
            </a:xfrm>
            <a:custGeom>
              <a:avLst/>
              <a:gdLst>
                <a:gd name="T0" fmla="*/ 378535625 w 173"/>
                <a:gd name="T1" fmla="*/ 377132488 h 175"/>
                <a:gd name="T2" fmla="*/ 378535625 w 173"/>
                <a:gd name="T3" fmla="*/ 377132488 h 175"/>
                <a:gd name="T4" fmla="*/ 378535625 w 173"/>
                <a:gd name="T5" fmla="*/ 377132488 h 175"/>
                <a:gd name="T6" fmla="*/ 378535625 w 173"/>
                <a:gd name="T7" fmla="*/ 377132488 h 175"/>
                <a:gd name="T8" fmla="*/ 378535625 w 173"/>
                <a:gd name="T9" fmla="*/ 377132488 h 175"/>
                <a:gd name="T10" fmla="*/ 378535625 w 173"/>
                <a:gd name="T11" fmla="*/ 377132488 h 175"/>
                <a:gd name="T12" fmla="*/ 378535625 w 173"/>
                <a:gd name="T13" fmla="*/ 377132488 h 175"/>
                <a:gd name="T14" fmla="*/ 378535625 w 173"/>
                <a:gd name="T15" fmla="*/ 377132488 h 175"/>
                <a:gd name="T16" fmla="*/ 378535625 w 173"/>
                <a:gd name="T17" fmla="*/ 377132488 h 175"/>
                <a:gd name="T18" fmla="*/ 378535625 w 173"/>
                <a:gd name="T19" fmla="*/ 377132488 h 175"/>
                <a:gd name="T20" fmla="*/ 378535625 w 173"/>
                <a:gd name="T21" fmla="*/ 377132488 h 175"/>
                <a:gd name="T22" fmla="*/ 378535625 w 173"/>
                <a:gd name="T23" fmla="*/ 377132488 h 175"/>
                <a:gd name="T24" fmla="*/ 378535625 w 173"/>
                <a:gd name="T25" fmla="*/ 377132488 h 175"/>
                <a:gd name="T26" fmla="*/ 378535625 w 173"/>
                <a:gd name="T27" fmla="*/ 377132488 h 175"/>
                <a:gd name="T28" fmla="*/ 378535625 w 173"/>
                <a:gd name="T29" fmla="*/ 377132488 h 175"/>
                <a:gd name="T30" fmla="*/ 378535625 w 173"/>
                <a:gd name="T31" fmla="*/ 377132488 h 175"/>
                <a:gd name="T32" fmla="*/ 378535625 w 173"/>
                <a:gd name="T33" fmla="*/ 0 h 175"/>
                <a:gd name="T34" fmla="*/ 378535625 w 173"/>
                <a:gd name="T35" fmla="*/ 377132488 h 175"/>
                <a:gd name="T36" fmla="*/ 378535625 w 173"/>
                <a:gd name="T37" fmla="*/ 377132488 h 175"/>
                <a:gd name="T38" fmla="*/ 378535625 w 173"/>
                <a:gd name="T39" fmla="*/ 377132488 h 175"/>
                <a:gd name="T40" fmla="*/ 378535625 w 173"/>
                <a:gd name="T41" fmla="*/ 377132488 h 175"/>
                <a:gd name="T42" fmla="*/ 378535625 w 173"/>
                <a:gd name="T43" fmla="*/ 377132488 h 175"/>
                <a:gd name="T44" fmla="*/ 378535625 w 173"/>
                <a:gd name="T45" fmla="*/ 377132488 h 175"/>
                <a:gd name="T46" fmla="*/ 378535625 w 173"/>
                <a:gd name="T47" fmla="*/ 377132488 h 175"/>
                <a:gd name="T48" fmla="*/ 378535625 w 173"/>
                <a:gd name="T49" fmla="*/ 377132488 h 175"/>
                <a:gd name="T50" fmla="*/ 378535625 w 173"/>
                <a:gd name="T51" fmla="*/ 377132488 h 175"/>
                <a:gd name="T52" fmla="*/ 378535625 w 173"/>
                <a:gd name="T53" fmla="*/ 377132488 h 175"/>
                <a:gd name="T54" fmla="*/ 378535625 w 173"/>
                <a:gd name="T55" fmla="*/ 377132488 h 175"/>
                <a:gd name="T56" fmla="*/ 378535625 w 173"/>
                <a:gd name="T57" fmla="*/ 377132488 h 175"/>
                <a:gd name="T58" fmla="*/ 378535625 w 173"/>
                <a:gd name="T59" fmla="*/ 377132488 h 175"/>
                <a:gd name="T60" fmla="*/ 378535625 w 173"/>
                <a:gd name="T61" fmla="*/ 377132488 h 175"/>
                <a:gd name="T62" fmla="*/ 378535625 w 173"/>
                <a:gd name="T63" fmla="*/ 377132488 h 175"/>
                <a:gd name="T64" fmla="*/ 0 w 173"/>
                <a:gd name="T65" fmla="*/ 377132488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175"/>
                <a:gd name="T101" fmla="*/ 173 w 173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175">
                  <a:moveTo>
                    <a:pt x="11" y="175"/>
                  </a:moveTo>
                  <a:lnTo>
                    <a:pt x="11" y="167"/>
                  </a:lnTo>
                  <a:lnTo>
                    <a:pt x="12" y="158"/>
                  </a:lnTo>
                  <a:lnTo>
                    <a:pt x="14" y="150"/>
                  </a:lnTo>
                  <a:lnTo>
                    <a:pt x="15" y="142"/>
                  </a:lnTo>
                  <a:lnTo>
                    <a:pt x="17" y="133"/>
                  </a:lnTo>
                  <a:lnTo>
                    <a:pt x="19" y="126"/>
                  </a:lnTo>
                  <a:lnTo>
                    <a:pt x="21" y="118"/>
                  </a:lnTo>
                  <a:lnTo>
                    <a:pt x="25" y="111"/>
                  </a:lnTo>
                  <a:lnTo>
                    <a:pt x="28" y="104"/>
                  </a:lnTo>
                  <a:lnTo>
                    <a:pt x="30" y="97"/>
                  </a:lnTo>
                  <a:lnTo>
                    <a:pt x="35" y="90"/>
                  </a:lnTo>
                  <a:lnTo>
                    <a:pt x="39" y="83"/>
                  </a:lnTo>
                  <a:lnTo>
                    <a:pt x="44" y="78"/>
                  </a:lnTo>
                  <a:lnTo>
                    <a:pt x="48" y="71"/>
                  </a:lnTo>
                  <a:lnTo>
                    <a:pt x="54" y="65"/>
                  </a:lnTo>
                  <a:lnTo>
                    <a:pt x="60" y="60"/>
                  </a:lnTo>
                  <a:lnTo>
                    <a:pt x="65" y="54"/>
                  </a:lnTo>
                  <a:lnTo>
                    <a:pt x="71" y="49"/>
                  </a:lnTo>
                  <a:lnTo>
                    <a:pt x="76" y="45"/>
                  </a:lnTo>
                  <a:lnTo>
                    <a:pt x="83" y="39"/>
                  </a:lnTo>
                  <a:lnTo>
                    <a:pt x="90" y="35"/>
                  </a:lnTo>
                  <a:lnTo>
                    <a:pt x="97" y="32"/>
                  </a:lnTo>
                  <a:lnTo>
                    <a:pt x="104" y="28"/>
                  </a:lnTo>
                  <a:lnTo>
                    <a:pt x="111" y="25"/>
                  </a:lnTo>
                  <a:lnTo>
                    <a:pt x="118" y="23"/>
                  </a:lnTo>
                  <a:lnTo>
                    <a:pt x="125" y="20"/>
                  </a:lnTo>
                  <a:lnTo>
                    <a:pt x="133" y="17"/>
                  </a:lnTo>
                  <a:lnTo>
                    <a:pt x="141" y="16"/>
                  </a:lnTo>
                  <a:lnTo>
                    <a:pt x="148" y="14"/>
                  </a:lnTo>
                  <a:lnTo>
                    <a:pt x="156" y="13"/>
                  </a:lnTo>
                  <a:lnTo>
                    <a:pt x="165" y="13"/>
                  </a:lnTo>
                  <a:lnTo>
                    <a:pt x="173" y="13"/>
                  </a:lnTo>
                  <a:lnTo>
                    <a:pt x="173" y="0"/>
                  </a:lnTo>
                  <a:lnTo>
                    <a:pt x="165" y="0"/>
                  </a:lnTo>
                  <a:lnTo>
                    <a:pt x="155" y="2"/>
                  </a:lnTo>
                  <a:lnTo>
                    <a:pt x="147" y="3"/>
                  </a:lnTo>
                  <a:lnTo>
                    <a:pt x="138" y="5"/>
                  </a:lnTo>
                  <a:lnTo>
                    <a:pt x="130" y="6"/>
                  </a:lnTo>
                  <a:lnTo>
                    <a:pt x="122" y="9"/>
                  </a:lnTo>
                  <a:lnTo>
                    <a:pt x="113" y="12"/>
                  </a:lnTo>
                  <a:lnTo>
                    <a:pt x="105" y="14"/>
                  </a:lnTo>
                  <a:lnTo>
                    <a:pt x="98" y="17"/>
                  </a:lnTo>
                  <a:lnTo>
                    <a:pt x="91" y="21"/>
                  </a:lnTo>
                  <a:lnTo>
                    <a:pt x="83" y="25"/>
                  </a:lnTo>
                  <a:lnTo>
                    <a:pt x="76" y="31"/>
                  </a:lnTo>
                  <a:lnTo>
                    <a:pt x="69" y="35"/>
                  </a:lnTo>
                  <a:lnTo>
                    <a:pt x="64" y="41"/>
                  </a:lnTo>
                  <a:lnTo>
                    <a:pt x="57" y="46"/>
                  </a:lnTo>
                  <a:lnTo>
                    <a:pt x="51" y="52"/>
                  </a:lnTo>
                  <a:lnTo>
                    <a:pt x="46" y="57"/>
                  </a:lnTo>
                  <a:lnTo>
                    <a:pt x="40" y="64"/>
                  </a:lnTo>
                  <a:lnTo>
                    <a:pt x="35" y="71"/>
                  </a:lnTo>
                  <a:lnTo>
                    <a:pt x="29" y="77"/>
                  </a:lnTo>
                  <a:lnTo>
                    <a:pt x="25" y="85"/>
                  </a:lnTo>
                  <a:lnTo>
                    <a:pt x="21" y="92"/>
                  </a:lnTo>
                  <a:lnTo>
                    <a:pt x="17" y="99"/>
                  </a:lnTo>
                  <a:lnTo>
                    <a:pt x="14" y="107"/>
                  </a:lnTo>
                  <a:lnTo>
                    <a:pt x="11" y="114"/>
                  </a:lnTo>
                  <a:lnTo>
                    <a:pt x="8" y="122"/>
                  </a:lnTo>
                  <a:lnTo>
                    <a:pt x="6" y="131"/>
                  </a:lnTo>
                  <a:lnTo>
                    <a:pt x="4" y="139"/>
                  </a:lnTo>
                  <a:lnTo>
                    <a:pt x="1" y="147"/>
                  </a:lnTo>
                  <a:lnTo>
                    <a:pt x="1" y="157"/>
                  </a:lnTo>
                  <a:lnTo>
                    <a:pt x="0" y="165"/>
                  </a:lnTo>
                  <a:lnTo>
                    <a:pt x="0" y="175"/>
                  </a:lnTo>
                  <a:lnTo>
                    <a:pt x="11" y="175"/>
                  </a:ln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34" name="Freeform 20"/>
            <p:cNvSpPr>
              <a:spLocks noChangeArrowheads="1"/>
            </p:cNvSpPr>
            <p:nvPr/>
          </p:nvSpPr>
          <p:spPr bwMode="auto">
            <a:xfrm>
              <a:off x="5391" y="3694"/>
              <a:ext cx="97" cy="98"/>
            </a:xfrm>
            <a:custGeom>
              <a:avLst/>
              <a:gdLst>
                <a:gd name="T0" fmla="*/ 378535625 w 173"/>
                <a:gd name="T1" fmla="*/ 390364021 h 173"/>
                <a:gd name="T2" fmla="*/ 378535625 w 173"/>
                <a:gd name="T3" fmla="*/ 390364021 h 173"/>
                <a:gd name="T4" fmla="*/ 378535625 w 173"/>
                <a:gd name="T5" fmla="*/ 390364021 h 173"/>
                <a:gd name="T6" fmla="*/ 378535625 w 173"/>
                <a:gd name="T7" fmla="*/ 390364021 h 173"/>
                <a:gd name="T8" fmla="*/ 378535625 w 173"/>
                <a:gd name="T9" fmla="*/ 390364021 h 173"/>
                <a:gd name="T10" fmla="*/ 378535625 w 173"/>
                <a:gd name="T11" fmla="*/ 390364021 h 173"/>
                <a:gd name="T12" fmla="*/ 378535625 w 173"/>
                <a:gd name="T13" fmla="*/ 390364021 h 173"/>
                <a:gd name="T14" fmla="*/ 378535625 w 173"/>
                <a:gd name="T15" fmla="*/ 390364021 h 173"/>
                <a:gd name="T16" fmla="*/ 378535625 w 173"/>
                <a:gd name="T17" fmla="*/ 390364021 h 173"/>
                <a:gd name="T18" fmla="*/ 378535625 w 173"/>
                <a:gd name="T19" fmla="*/ 390364021 h 173"/>
                <a:gd name="T20" fmla="*/ 378535625 w 173"/>
                <a:gd name="T21" fmla="*/ 390364021 h 173"/>
                <a:gd name="T22" fmla="*/ 378535625 w 173"/>
                <a:gd name="T23" fmla="*/ 390364021 h 173"/>
                <a:gd name="T24" fmla="*/ 378535625 w 173"/>
                <a:gd name="T25" fmla="*/ 390364021 h 173"/>
                <a:gd name="T26" fmla="*/ 378535625 w 173"/>
                <a:gd name="T27" fmla="*/ 390364021 h 173"/>
                <a:gd name="T28" fmla="*/ 378535625 w 173"/>
                <a:gd name="T29" fmla="*/ 390364021 h 173"/>
                <a:gd name="T30" fmla="*/ 378535625 w 173"/>
                <a:gd name="T31" fmla="*/ 390364021 h 173"/>
                <a:gd name="T32" fmla="*/ 0 w 173"/>
                <a:gd name="T33" fmla="*/ 0 h 173"/>
                <a:gd name="T34" fmla="*/ 378535625 w 173"/>
                <a:gd name="T35" fmla="*/ 390364021 h 173"/>
                <a:gd name="T36" fmla="*/ 378535625 w 173"/>
                <a:gd name="T37" fmla="*/ 390364021 h 173"/>
                <a:gd name="T38" fmla="*/ 378535625 w 173"/>
                <a:gd name="T39" fmla="*/ 390364021 h 173"/>
                <a:gd name="T40" fmla="*/ 378535625 w 173"/>
                <a:gd name="T41" fmla="*/ 390364021 h 173"/>
                <a:gd name="T42" fmla="*/ 378535625 w 173"/>
                <a:gd name="T43" fmla="*/ 390364021 h 173"/>
                <a:gd name="T44" fmla="*/ 378535625 w 173"/>
                <a:gd name="T45" fmla="*/ 390364021 h 173"/>
                <a:gd name="T46" fmla="*/ 378535625 w 173"/>
                <a:gd name="T47" fmla="*/ 390364021 h 173"/>
                <a:gd name="T48" fmla="*/ 378535625 w 173"/>
                <a:gd name="T49" fmla="*/ 390364021 h 173"/>
                <a:gd name="T50" fmla="*/ 378535625 w 173"/>
                <a:gd name="T51" fmla="*/ 390364021 h 173"/>
                <a:gd name="T52" fmla="*/ 378535625 w 173"/>
                <a:gd name="T53" fmla="*/ 390364021 h 173"/>
                <a:gd name="T54" fmla="*/ 378535625 w 173"/>
                <a:gd name="T55" fmla="*/ 390364021 h 173"/>
                <a:gd name="T56" fmla="*/ 378535625 w 173"/>
                <a:gd name="T57" fmla="*/ 390364021 h 173"/>
                <a:gd name="T58" fmla="*/ 378535625 w 173"/>
                <a:gd name="T59" fmla="*/ 390364021 h 173"/>
                <a:gd name="T60" fmla="*/ 378535625 w 173"/>
                <a:gd name="T61" fmla="*/ 390364021 h 173"/>
                <a:gd name="T62" fmla="*/ 378535625 w 173"/>
                <a:gd name="T63" fmla="*/ 390364021 h 173"/>
                <a:gd name="T64" fmla="*/ 378535625 w 173"/>
                <a:gd name="T65" fmla="*/ 390364021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173"/>
                <a:gd name="T101" fmla="*/ 173 w 173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173">
                  <a:moveTo>
                    <a:pt x="173" y="160"/>
                  </a:moveTo>
                  <a:lnTo>
                    <a:pt x="165" y="160"/>
                  </a:lnTo>
                  <a:lnTo>
                    <a:pt x="156" y="160"/>
                  </a:lnTo>
                  <a:lnTo>
                    <a:pt x="148" y="159"/>
                  </a:lnTo>
                  <a:lnTo>
                    <a:pt x="141" y="158"/>
                  </a:lnTo>
                  <a:lnTo>
                    <a:pt x="133" y="156"/>
                  </a:lnTo>
                  <a:lnTo>
                    <a:pt x="125" y="153"/>
                  </a:lnTo>
                  <a:lnTo>
                    <a:pt x="118" y="151"/>
                  </a:lnTo>
                  <a:lnTo>
                    <a:pt x="111" y="148"/>
                  </a:lnTo>
                  <a:lnTo>
                    <a:pt x="104" y="145"/>
                  </a:lnTo>
                  <a:lnTo>
                    <a:pt x="97" y="141"/>
                  </a:lnTo>
                  <a:lnTo>
                    <a:pt x="90" y="137"/>
                  </a:lnTo>
                  <a:lnTo>
                    <a:pt x="83" y="133"/>
                  </a:lnTo>
                  <a:lnTo>
                    <a:pt x="76" y="129"/>
                  </a:lnTo>
                  <a:lnTo>
                    <a:pt x="71" y="124"/>
                  </a:lnTo>
                  <a:lnTo>
                    <a:pt x="65" y="119"/>
                  </a:lnTo>
                  <a:lnTo>
                    <a:pt x="60" y="113"/>
                  </a:lnTo>
                  <a:lnTo>
                    <a:pt x="54" y="108"/>
                  </a:lnTo>
                  <a:lnTo>
                    <a:pt x="48" y="102"/>
                  </a:lnTo>
                  <a:lnTo>
                    <a:pt x="44" y="95"/>
                  </a:lnTo>
                  <a:lnTo>
                    <a:pt x="39" y="90"/>
                  </a:lnTo>
                  <a:lnTo>
                    <a:pt x="35" y="83"/>
                  </a:lnTo>
                  <a:lnTo>
                    <a:pt x="30" y="76"/>
                  </a:lnTo>
                  <a:lnTo>
                    <a:pt x="28" y="69"/>
                  </a:lnTo>
                  <a:lnTo>
                    <a:pt x="25" y="62"/>
                  </a:lnTo>
                  <a:lnTo>
                    <a:pt x="21" y="55"/>
                  </a:lnTo>
                  <a:lnTo>
                    <a:pt x="19" y="47"/>
                  </a:lnTo>
                  <a:lnTo>
                    <a:pt x="17" y="40"/>
                  </a:lnTo>
                  <a:lnTo>
                    <a:pt x="15" y="32"/>
                  </a:lnTo>
                  <a:lnTo>
                    <a:pt x="14" y="23"/>
                  </a:lnTo>
                  <a:lnTo>
                    <a:pt x="12" y="16"/>
                  </a:lnTo>
                  <a:lnTo>
                    <a:pt x="11" y="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" y="16"/>
                  </a:lnTo>
                  <a:lnTo>
                    <a:pt x="1" y="26"/>
                  </a:lnTo>
                  <a:lnTo>
                    <a:pt x="4" y="34"/>
                  </a:lnTo>
                  <a:lnTo>
                    <a:pt x="6" y="43"/>
                  </a:lnTo>
                  <a:lnTo>
                    <a:pt x="8" y="51"/>
                  </a:lnTo>
                  <a:lnTo>
                    <a:pt x="11" y="59"/>
                  </a:lnTo>
                  <a:lnTo>
                    <a:pt x="14" y="66"/>
                  </a:lnTo>
                  <a:lnTo>
                    <a:pt x="17" y="75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29" y="97"/>
                  </a:lnTo>
                  <a:lnTo>
                    <a:pt x="35" y="102"/>
                  </a:lnTo>
                  <a:lnTo>
                    <a:pt x="40" y="109"/>
                  </a:lnTo>
                  <a:lnTo>
                    <a:pt x="46" y="116"/>
                  </a:lnTo>
                  <a:lnTo>
                    <a:pt x="51" y="122"/>
                  </a:lnTo>
                  <a:lnTo>
                    <a:pt x="57" y="127"/>
                  </a:lnTo>
                  <a:lnTo>
                    <a:pt x="64" y="133"/>
                  </a:lnTo>
                  <a:lnTo>
                    <a:pt x="69" y="138"/>
                  </a:lnTo>
                  <a:lnTo>
                    <a:pt x="76" y="142"/>
                  </a:lnTo>
                  <a:lnTo>
                    <a:pt x="83" y="148"/>
                  </a:lnTo>
                  <a:lnTo>
                    <a:pt x="91" y="152"/>
                  </a:lnTo>
                  <a:lnTo>
                    <a:pt x="98" y="155"/>
                  </a:lnTo>
                  <a:lnTo>
                    <a:pt x="105" y="159"/>
                  </a:lnTo>
                  <a:lnTo>
                    <a:pt x="113" y="162"/>
                  </a:lnTo>
                  <a:lnTo>
                    <a:pt x="122" y="165"/>
                  </a:lnTo>
                  <a:lnTo>
                    <a:pt x="130" y="167"/>
                  </a:lnTo>
                  <a:lnTo>
                    <a:pt x="138" y="169"/>
                  </a:lnTo>
                  <a:lnTo>
                    <a:pt x="147" y="170"/>
                  </a:lnTo>
                  <a:lnTo>
                    <a:pt x="155" y="171"/>
                  </a:lnTo>
                  <a:lnTo>
                    <a:pt x="165" y="173"/>
                  </a:lnTo>
                  <a:lnTo>
                    <a:pt x="173" y="173"/>
                  </a:lnTo>
                  <a:lnTo>
                    <a:pt x="173" y="160"/>
                  </a:ln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35" name="Freeform 21"/>
            <p:cNvSpPr>
              <a:spLocks noChangeArrowheads="1"/>
            </p:cNvSpPr>
            <p:nvPr/>
          </p:nvSpPr>
          <p:spPr bwMode="auto">
            <a:xfrm>
              <a:off x="5359" y="3566"/>
              <a:ext cx="192" cy="191"/>
            </a:xfrm>
            <a:custGeom>
              <a:avLst/>
              <a:gdLst>
                <a:gd name="T0" fmla="*/ 400696657 w 336"/>
                <a:gd name="T1" fmla="*/ 398011432 h 335"/>
                <a:gd name="T2" fmla="*/ 400696657 w 336"/>
                <a:gd name="T3" fmla="*/ 398011432 h 335"/>
                <a:gd name="T4" fmla="*/ 400696657 w 336"/>
                <a:gd name="T5" fmla="*/ 398011432 h 335"/>
                <a:gd name="T6" fmla="*/ 400696657 w 336"/>
                <a:gd name="T7" fmla="*/ 398011432 h 335"/>
                <a:gd name="T8" fmla="*/ 400696657 w 336"/>
                <a:gd name="T9" fmla="*/ 398011432 h 335"/>
                <a:gd name="T10" fmla="*/ 400696657 w 336"/>
                <a:gd name="T11" fmla="*/ 398011432 h 335"/>
                <a:gd name="T12" fmla="*/ 400696657 w 336"/>
                <a:gd name="T13" fmla="*/ 398011432 h 335"/>
                <a:gd name="T14" fmla="*/ 400696657 w 336"/>
                <a:gd name="T15" fmla="*/ 398011432 h 335"/>
                <a:gd name="T16" fmla="*/ 400696657 w 336"/>
                <a:gd name="T17" fmla="*/ 398011432 h 335"/>
                <a:gd name="T18" fmla="*/ 400696657 w 336"/>
                <a:gd name="T19" fmla="*/ 398011432 h 335"/>
                <a:gd name="T20" fmla="*/ 400696657 w 336"/>
                <a:gd name="T21" fmla="*/ 398011432 h 335"/>
                <a:gd name="T22" fmla="*/ 400696657 w 336"/>
                <a:gd name="T23" fmla="*/ 398011432 h 335"/>
                <a:gd name="T24" fmla="*/ 400696657 w 336"/>
                <a:gd name="T25" fmla="*/ 398011432 h 335"/>
                <a:gd name="T26" fmla="*/ 400696657 w 336"/>
                <a:gd name="T27" fmla="*/ 398011432 h 335"/>
                <a:gd name="T28" fmla="*/ 400696657 w 336"/>
                <a:gd name="T29" fmla="*/ 398011432 h 335"/>
                <a:gd name="T30" fmla="*/ 400696657 w 336"/>
                <a:gd name="T31" fmla="*/ 398011432 h 335"/>
                <a:gd name="T32" fmla="*/ 400696657 w 336"/>
                <a:gd name="T33" fmla="*/ 398011432 h 335"/>
                <a:gd name="T34" fmla="*/ 400696657 w 336"/>
                <a:gd name="T35" fmla="*/ 398011432 h 335"/>
                <a:gd name="T36" fmla="*/ 400696657 w 336"/>
                <a:gd name="T37" fmla="*/ 398011432 h 335"/>
                <a:gd name="T38" fmla="*/ 400696657 w 336"/>
                <a:gd name="T39" fmla="*/ 398011432 h 335"/>
                <a:gd name="T40" fmla="*/ 400696657 w 336"/>
                <a:gd name="T41" fmla="*/ 398011432 h 335"/>
                <a:gd name="T42" fmla="*/ 400696657 w 336"/>
                <a:gd name="T43" fmla="*/ 0 h 335"/>
                <a:gd name="T44" fmla="*/ 400696657 w 336"/>
                <a:gd name="T45" fmla="*/ 398011432 h 335"/>
                <a:gd name="T46" fmla="*/ 400696657 w 336"/>
                <a:gd name="T47" fmla="*/ 398011432 h 335"/>
                <a:gd name="T48" fmla="*/ 400696657 w 336"/>
                <a:gd name="T49" fmla="*/ 398011432 h 335"/>
                <a:gd name="T50" fmla="*/ 400696657 w 336"/>
                <a:gd name="T51" fmla="*/ 398011432 h 335"/>
                <a:gd name="T52" fmla="*/ 400696657 w 336"/>
                <a:gd name="T53" fmla="*/ 398011432 h 335"/>
                <a:gd name="T54" fmla="*/ 400696657 w 336"/>
                <a:gd name="T55" fmla="*/ 398011432 h 335"/>
                <a:gd name="T56" fmla="*/ 400696657 w 336"/>
                <a:gd name="T57" fmla="*/ 398011432 h 335"/>
                <a:gd name="T58" fmla="*/ 400696657 w 336"/>
                <a:gd name="T59" fmla="*/ 398011432 h 335"/>
                <a:gd name="T60" fmla="*/ 400696657 w 336"/>
                <a:gd name="T61" fmla="*/ 398011432 h 335"/>
                <a:gd name="T62" fmla="*/ 0 w 336"/>
                <a:gd name="T63" fmla="*/ 398011432 h 335"/>
                <a:gd name="T64" fmla="*/ 400696657 w 336"/>
                <a:gd name="T65" fmla="*/ 398011432 h 335"/>
                <a:gd name="T66" fmla="*/ 400696657 w 336"/>
                <a:gd name="T67" fmla="*/ 398011432 h 335"/>
                <a:gd name="T68" fmla="*/ 400696657 w 336"/>
                <a:gd name="T69" fmla="*/ 398011432 h 335"/>
                <a:gd name="T70" fmla="*/ 400696657 w 336"/>
                <a:gd name="T71" fmla="*/ 398011432 h 335"/>
                <a:gd name="T72" fmla="*/ 400696657 w 336"/>
                <a:gd name="T73" fmla="*/ 398011432 h 335"/>
                <a:gd name="T74" fmla="*/ 400696657 w 336"/>
                <a:gd name="T75" fmla="*/ 398011432 h 335"/>
                <a:gd name="T76" fmla="*/ 400696657 w 336"/>
                <a:gd name="T77" fmla="*/ 398011432 h 335"/>
                <a:gd name="T78" fmla="*/ 400696657 w 336"/>
                <a:gd name="T79" fmla="*/ 398011432 h 335"/>
                <a:gd name="T80" fmla="*/ 400696657 w 336"/>
                <a:gd name="T81" fmla="*/ 398011432 h 335"/>
                <a:gd name="T82" fmla="*/ 400696657 w 336"/>
                <a:gd name="T83" fmla="*/ 398011432 h 335"/>
                <a:gd name="T84" fmla="*/ 400696657 w 336"/>
                <a:gd name="T85" fmla="*/ 398011432 h 3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6"/>
                <a:gd name="T130" fmla="*/ 0 h 335"/>
                <a:gd name="T131" fmla="*/ 336 w 336"/>
                <a:gd name="T132" fmla="*/ 335 h 3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6" h="335">
                  <a:moveTo>
                    <a:pt x="167" y="335"/>
                  </a:moveTo>
                  <a:lnTo>
                    <a:pt x="177" y="335"/>
                  </a:lnTo>
                  <a:lnTo>
                    <a:pt x="185" y="335"/>
                  </a:lnTo>
                  <a:lnTo>
                    <a:pt x="193" y="334"/>
                  </a:lnTo>
                  <a:lnTo>
                    <a:pt x="202" y="332"/>
                  </a:lnTo>
                  <a:lnTo>
                    <a:pt x="210" y="329"/>
                  </a:lnTo>
                  <a:lnTo>
                    <a:pt x="217" y="328"/>
                  </a:lnTo>
                  <a:lnTo>
                    <a:pt x="225" y="325"/>
                  </a:lnTo>
                  <a:lnTo>
                    <a:pt x="232" y="322"/>
                  </a:lnTo>
                  <a:lnTo>
                    <a:pt x="240" y="318"/>
                  </a:lnTo>
                  <a:lnTo>
                    <a:pt x="247" y="316"/>
                  </a:lnTo>
                  <a:lnTo>
                    <a:pt x="254" y="311"/>
                  </a:lnTo>
                  <a:lnTo>
                    <a:pt x="261" y="306"/>
                  </a:lnTo>
                  <a:lnTo>
                    <a:pt x="268" y="302"/>
                  </a:lnTo>
                  <a:lnTo>
                    <a:pt x="274" y="296"/>
                  </a:lnTo>
                  <a:lnTo>
                    <a:pt x="281" y="292"/>
                  </a:lnTo>
                  <a:lnTo>
                    <a:pt x="286" y="286"/>
                  </a:lnTo>
                  <a:lnTo>
                    <a:pt x="292" y="280"/>
                  </a:lnTo>
                  <a:lnTo>
                    <a:pt x="297" y="274"/>
                  </a:lnTo>
                  <a:lnTo>
                    <a:pt x="301" y="267"/>
                  </a:lnTo>
                  <a:lnTo>
                    <a:pt x="307" y="262"/>
                  </a:lnTo>
                  <a:lnTo>
                    <a:pt x="311" y="255"/>
                  </a:lnTo>
                  <a:lnTo>
                    <a:pt x="315" y="248"/>
                  </a:lnTo>
                  <a:lnTo>
                    <a:pt x="319" y="239"/>
                  </a:lnTo>
                  <a:lnTo>
                    <a:pt x="322" y="233"/>
                  </a:lnTo>
                  <a:lnTo>
                    <a:pt x="325" y="226"/>
                  </a:lnTo>
                  <a:lnTo>
                    <a:pt x="328" y="217"/>
                  </a:lnTo>
                  <a:lnTo>
                    <a:pt x="330" y="209"/>
                  </a:lnTo>
                  <a:lnTo>
                    <a:pt x="332" y="201"/>
                  </a:lnTo>
                  <a:lnTo>
                    <a:pt x="333" y="192"/>
                  </a:lnTo>
                  <a:lnTo>
                    <a:pt x="334" y="184"/>
                  </a:lnTo>
                  <a:lnTo>
                    <a:pt x="334" y="176"/>
                  </a:lnTo>
                  <a:lnTo>
                    <a:pt x="336" y="167"/>
                  </a:lnTo>
                  <a:lnTo>
                    <a:pt x="334" y="159"/>
                  </a:lnTo>
                  <a:lnTo>
                    <a:pt x="334" y="151"/>
                  </a:lnTo>
                  <a:lnTo>
                    <a:pt x="333" y="141"/>
                  </a:lnTo>
                  <a:lnTo>
                    <a:pt x="332" y="134"/>
                  </a:lnTo>
                  <a:lnTo>
                    <a:pt x="330" y="126"/>
                  </a:lnTo>
                  <a:lnTo>
                    <a:pt x="328" y="118"/>
                  </a:lnTo>
                  <a:lnTo>
                    <a:pt x="325" y="109"/>
                  </a:lnTo>
                  <a:lnTo>
                    <a:pt x="322" y="102"/>
                  </a:lnTo>
                  <a:lnTo>
                    <a:pt x="319" y="94"/>
                  </a:lnTo>
                  <a:lnTo>
                    <a:pt x="315" y="87"/>
                  </a:lnTo>
                  <a:lnTo>
                    <a:pt x="311" y="80"/>
                  </a:lnTo>
                  <a:lnTo>
                    <a:pt x="307" y="73"/>
                  </a:lnTo>
                  <a:lnTo>
                    <a:pt x="301" y="68"/>
                  </a:lnTo>
                  <a:lnTo>
                    <a:pt x="297" y="61"/>
                  </a:lnTo>
                  <a:lnTo>
                    <a:pt x="292" y="55"/>
                  </a:lnTo>
                  <a:lnTo>
                    <a:pt x="286" y="48"/>
                  </a:lnTo>
                  <a:lnTo>
                    <a:pt x="281" y="43"/>
                  </a:lnTo>
                  <a:lnTo>
                    <a:pt x="274" y="39"/>
                  </a:lnTo>
                  <a:lnTo>
                    <a:pt x="268" y="33"/>
                  </a:lnTo>
                  <a:lnTo>
                    <a:pt x="261" y="29"/>
                  </a:lnTo>
                  <a:lnTo>
                    <a:pt x="254" y="24"/>
                  </a:lnTo>
                  <a:lnTo>
                    <a:pt x="247" y="21"/>
                  </a:lnTo>
                  <a:lnTo>
                    <a:pt x="240" y="17"/>
                  </a:lnTo>
                  <a:lnTo>
                    <a:pt x="232" y="12"/>
                  </a:lnTo>
                  <a:lnTo>
                    <a:pt x="225" y="10"/>
                  </a:lnTo>
                  <a:lnTo>
                    <a:pt x="217" y="7"/>
                  </a:lnTo>
                  <a:lnTo>
                    <a:pt x="210" y="6"/>
                  </a:lnTo>
                  <a:lnTo>
                    <a:pt x="202" y="3"/>
                  </a:lnTo>
                  <a:lnTo>
                    <a:pt x="193" y="1"/>
                  </a:lnTo>
                  <a:lnTo>
                    <a:pt x="185" y="1"/>
                  </a:lnTo>
                  <a:lnTo>
                    <a:pt x="177" y="0"/>
                  </a:lnTo>
                  <a:lnTo>
                    <a:pt x="167" y="0"/>
                  </a:lnTo>
                  <a:lnTo>
                    <a:pt x="159" y="0"/>
                  </a:lnTo>
                  <a:lnTo>
                    <a:pt x="150" y="1"/>
                  </a:lnTo>
                  <a:lnTo>
                    <a:pt x="142" y="1"/>
                  </a:lnTo>
                  <a:lnTo>
                    <a:pt x="134" y="3"/>
                  </a:lnTo>
                  <a:lnTo>
                    <a:pt x="126" y="6"/>
                  </a:lnTo>
                  <a:lnTo>
                    <a:pt x="117" y="7"/>
                  </a:lnTo>
                  <a:lnTo>
                    <a:pt x="110" y="10"/>
                  </a:lnTo>
                  <a:lnTo>
                    <a:pt x="102" y="12"/>
                  </a:lnTo>
                  <a:lnTo>
                    <a:pt x="95" y="17"/>
                  </a:lnTo>
                  <a:lnTo>
                    <a:pt x="88" y="21"/>
                  </a:lnTo>
                  <a:lnTo>
                    <a:pt x="81" y="24"/>
                  </a:lnTo>
                  <a:lnTo>
                    <a:pt x="74" y="29"/>
                  </a:lnTo>
                  <a:lnTo>
                    <a:pt x="67" y="33"/>
                  </a:lnTo>
                  <a:lnTo>
                    <a:pt x="61" y="39"/>
                  </a:lnTo>
                  <a:lnTo>
                    <a:pt x="55" y="43"/>
                  </a:lnTo>
                  <a:lnTo>
                    <a:pt x="49" y="48"/>
                  </a:lnTo>
                  <a:lnTo>
                    <a:pt x="44" y="55"/>
                  </a:lnTo>
                  <a:lnTo>
                    <a:pt x="38" y="61"/>
                  </a:lnTo>
                  <a:lnTo>
                    <a:pt x="33" y="68"/>
                  </a:lnTo>
                  <a:lnTo>
                    <a:pt x="29" y="73"/>
                  </a:lnTo>
                  <a:lnTo>
                    <a:pt x="25" y="80"/>
                  </a:lnTo>
                  <a:lnTo>
                    <a:pt x="20" y="87"/>
                  </a:lnTo>
                  <a:lnTo>
                    <a:pt x="16" y="94"/>
                  </a:lnTo>
                  <a:lnTo>
                    <a:pt x="14" y="102"/>
                  </a:lnTo>
                  <a:lnTo>
                    <a:pt x="11" y="109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4" y="134"/>
                  </a:lnTo>
                  <a:lnTo>
                    <a:pt x="2" y="141"/>
                  </a:lnTo>
                  <a:lnTo>
                    <a:pt x="1" y="151"/>
                  </a:lnTo>
                  <a:lnTo>
                    <a:pt x="0" y="159"/>
                  </a:lnTo>
                  <a:lnTo>
                    <a:pt x="0" y="167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2" y="192"/>
                  </a:lnTo>
                  <a:lnTo>
                    <a:pt x="4" y="201"/>
                  </a:lnTo>
                  <a:lnTo>
                    <a:pt x="5" y="209"/>
                  </a:lnTo>
                  <a:lnTo>
                    <a:pt x="8" y="217"/>
                  </a:lnTo>
                  <a:lnTo>
                    <a:pt x="11" y="226"/>
                  </a:lnTo>
                  <a:lnTo>
                    <a:pt x="14" y="233"/>
                  </a:lnTo>
                  <a:lnTo>
                    <a:pt x="16" y="239"/>
                  </a:lnTo>
                  <a:lnTo>
                    <a:pt x="20" y="248"/>
                  </a:lnTo>
                  <a:lnTo>
                    <a:pt x="25" y="255"/>
                  </a:lnTo>
                  <a:lnTo>
                    <a:pt x="29" y="262"/>
                  </a:lnTo>
                  <a:lnTo>
                    <a:pt x="33" y="267"/>
                  </a:lnTo>
                  <a:lnTo>
                    <a:pt x="38" y="274"/>
                  </a:lnTo>
                  <a:lnTo>
                    <a:pt x="44" y="280"/>
                  </a:lnTo>
                  <a:lnTo>
                    <a:pt x="49" y="286"/>
                  </a:lnTo>
                  <a:lnTo>
                    <a:pt x="55" y="292"/>
                  </a:lnTo>
                  <a:lnTo>
                    <a:pt x="61" y="296"/>
                  </a:lnTo>
                  <a:lnTo>
                    <a:pt x="67" y="302"/>
                  </a:lnTo>
                  <a:lnTo>
                    <a:pt x="74" y="306"/>
                  </a:lnTo>
                  <a:lnTo>
                    <a:pt x="81" y="311"/>
                  </a:lnTo>
                  <a:lnTo>
                    <a:pt x="88" y="316"/>
                  </a:lnTo>
                  <a:lnTo>
                    <a:pt x="95" y="318"/>
                  </a:lnTo>
                  <a:lnTo>
                    <a:pt x="102" y="322"/>
                  </a:lnTo>
                  <a:lnTo>
                    <a:pt x="110" y="325"/>
                  </a:lnTo>
                  <a:lnTo>
                    <a:pt x="117" y="328"/>
                  </a:lnTo>
                  <a:lnTo>
                    <a:pt x="126" y="329"/>
                  </a:lnTo>
                  <a:lnTo>
                    <a:pt x="134" y="332"/>
                  </a:lnTo>
                  <a:lnTo>
                    <a:pt x="142" y="334"/>
                  </a:lnTo>
                  <a:lnTo>
                    <a:pt x="150" y="335"/>
                  </a:lnTo>
                  <a:lnTo>
                    <a:pt x="159" y="335"/>
                  </a:lnTo>
                  <a:lnTo>
                    <a:pt x="167" y="335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36" name="Freeform 22"/>
            <p:cNvSpPr>
              <a:spLocks noChangeArrowheads="1"/>
            </p:cNvSpPr>
            <p:nvPr/>
          </p:nvSpPr>
          <p:spPr bwMode="auto">
            <a:xfrm>
              <a:off x="5456" y="3663"/>
              <a:ext cx="98" cy="97"/>
            </a:xfrm>
            <a:custGeom>
              <a:avLst/>
              <a:gdLst>
                <a:gd name="T0" fmla="*/ 383672213 w 174"/>
                <a:gd name="T1" fmla="*/ 378535625 h 173"/>
                <a:gd name="T2" fmla="*/ 383672213 w 174"/>
                <a:gd name="T3" fmla="*/ 378535625 h 173"/>
                <a:gd name="T4" fmla="*/ 383672213 w 174"/>
                <a:gd name="T5" fmla="*/ 378535625 h 173"/>
                <a:gd name="T6" fmla="*/ 383672213 w 174"/>
                <a:gd name="T7" fmla="*/ 378535625 h 173"/>
                <a:gd name="T8" fmla="*/ 383672213 w 174"/>
                <a:gd name="T9" fmla="*/ 378535625 h 173"/>
                <a:gd name="T10" fmla="*/ 383672213 w 174"/>
                <a:gd name="T11" fmla="*/ 378535625 h 173"/>
                <a:gd name="T12" fmla="*/ 383672213 w 174"/>
                <a:gd name="T13" fmla="*/ 378535625 h 173"/>
                <a:gd name="T14" fmla="*/ 383672213 w 174"/>
                <a:gd name="T15" fmla="*/ 378535625 h 173"/>
                <a:gd name="T16" fmla="*/ 383672213 w 174"/>
                <a:gd name="T17" fmla="*/ 378535625 h 173"/>
                <a:gd name="T18" fmla="*/ 383672213 w 174"/>
                <a:gd name="T19" fmla="*/ 378535625 h 173"/>
                <a:gd name="T20" fmla="*/ 383672213 w 174"/>
                <a:gd name="T21" fmla="*/ 378535625 h 173"/>
                <a:gd name="T22" fmla="*/ 383672213 w 174"/>
                <a:gd name="T23" fmla="*/ 378535625 h 173"/>
                <a:gd name="T24" fmla="*/ 383672213 w 174"/>
                <a:gd name="T25" fmla="*/ 378535625 h 173"/>
                <a:gd name="T26" fmla="*/ 383672213 w 174"/>
                <a:gd name="T27" fmla="*/ 378535625 h 173"/>
                <a:gd name="T28" fmla="*/ 383672213 w 174"/>
                <a:gd name="T29" fmla="*/ 378535625 h 173"/>
                <a:gd name="T30" fmla="*/ 383672213 w 174"/>
                <a:gd name="T31" fmla="*/ 378535625 h 173"/>
                <a:gd name="T32" fmla="*/ 0 w 174"/>
                <a:gd name="T33" fmla="*/ 378535625 h 173"/>
                <a:gd name="T34" fmla="*/ 383672213 w 174"/>
                <a:gd name="T35" fmla="*/ 378535625 h 173"/>
                <a:gd name="T36" fmla="*/ 383672213 w 174"/>
                <a:gd name="T37" fmla="*/ 378535625 h 173"/>
                <a:gd name="T38" fmla="*/ 383672213 w 174"/>
                <a:gd name="T39" fmla="*/ 378535625 h 173"/>
                <a:gd name="T40" fmla="*/ 383672213 w 174"/>
                <a:gd name="T41" fmla="*/ 378535625 h 173"/>
                <a:gd name="T42" fmla="*/ 383672213 w 174"/>
                <a:gd name="T43" fmla="*/ 378535625 h 173"/>
                <a:gd name="T44" fmla="*/ 383672213 w 174"/>
                <a:gd name="T45" fmla="*/ 378535625 h 173"/>
                <a:gd name="T46" fmla="*/ 383672213 w 174"/>
                <a:gd name="T47" fmla="*/ 378535625 h 173"/>
                <a:gd name="T48" fmla="*/ 383672213 w 174"/>
                <a:gd name="T49" fmla="*/ 378535625 h 173"/>
                <a:gd name="T50" fmla="*/ 383672213 w 174"/>
                <a:gd name="T51" fmla="*/ 378535625 h 173"/>
                <a:gd name="T52" fmla="*/ 383672213 w 174"/>
                <a:gd name="T53" fmla="*/ 378535625 h 173"/>
                <a:gd name="T54" fmla="*/ 383672213 w 174"/>
                <a:gd name="T55" fmla="*/ 378535625 h 173"/>
                <a:gd name="T56" fmla="*/ 383672213 w 174"/>
                <a:gd name="T57" fmla="*/ 378535625 h 173"/>
                <a:gd name="T58" fmla="*/ 383672213 w 174"/>
                <a:gd name="T59" fmla="*/ 378535625 h 173"/>
                <a:gd name="T60" fmla="*/ 383672213 w 174"/>
                <a:gd name="T61" fmla="*/ 378535625 h 173"/>
                <a:gd name="T62" fmla="*/ 383672213 w 174"/>
                <a:gd name="T63" fmla="*/ 378535625 h 173"/>
                <a:gd name="T64" fmla="*/ 383672213 w 17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"/>
                <a:gd name="T100" fmla="*/ 0 h 173"/>
                <a:gd name="T101" fmla="*/ 174 w 17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" h="173">
                  <a:moveTo>
                    <a:pt x="162" y="0"/>
                  </a:moveTo>
                  <a:lnTo>
                    <a:pt x="162" y="9"/>
                  </a:lnTo>
                  <a:lnTo>
                    <a:pt x="162" y="17"/>
                  </a:lnTo>
                  <a:lnTo>
                    <a:pt x="161" y="25"/>
                  </a:lnTo>
                  <a:lnTo>
                    <a:pt x="159" y="34"/>
                  </a:lnTo>
                  <a:lnTo>
                    <a:pt x="158" y="41"/>
                  </a:lnTo>
                  <a:lnTo>
                    <a:pt x="155" y="49"/>
                  </a:lnTo>
                  <a:lnTo>
                    <a:pt x="152" y="56"/>
                  </a:lnTo>
                  <a:lnTo>
                    <a:pt x="149" y="63"/>
                  </a:lnTo>
                  <a:lnTo>
                    <a:pt x="147" y="71"/>
                  </a:lnTo>
                  <a:lnTo>
                    <a:pt x="143" y="78"/>
                  </a:lnTo>
                  <a:lnTo>
                    <a:pt x="138" y="85"/>
                  </a:lnTo>
                  <a:lnTo>
                    <a:pt x="134" y="90"/>
                  </a:lnTo>
                  <a:lnTo>
                    <a:pt x="130" y="97"/>
                  </a:lnTo>
                  <a:lnTo>
                    <a:pt x="126" y="103"/>
                  </a:lnTo>
                  <a:lnTo>
                    <a:pt x="120" y="110"/>
                  </a:lnTo>
                  <a:lnTo>
                    <a:pt x="115" y="115"/>
                  </a:lnTo>
                  <a:lnTo>
                    <a:pt x="109" y="121"/>
                  </a:lnTo>
                  <a:lnTo>
                    <a:pt x="104" y="125"/>
                  </a:lnTo>
                  <a:lnTo>
                    <a:pt x="97" y="131"/>
                  </a:lnTo>
                  <a:lnTo>
                    <a:pt x="91" y="135"/>
                  </a:lnTo>
                  <a:lnTo>
                    <a:pt x="84" y="139"/>
                  </a:lnTo>
                  <a:lnTo>
                    <a:pt x="78" y="143"/>
                  </a:lnTo>
                  <a:lnTo>
                    <a:pt x="71" y="146"/>
                  </a:lnTo>
                  <a:lnTo>
                    <a:pt x="64" y="150"/>
                  </a:lnTo>
                  <a:lnTo>
                    <a:pt x="57" y="153"/>
                  </a:lnTo>
                  <a:lnTo>
                    <a:pt x="48" y="155"/>
                  </a:lnTo>
                  <a:lnTo>
                    <a:pt x="42" y="157"/>
                  </a:lnTo>
                  <a:lnTo>
                    <a:pt x="33" y="160"/>
                  </a:lnTo>
                  <a:lnTo>
                    <a:pt x="25" y="161"/>
                  </a:lnTo>
                  <a:lnTo>
                    <a:pt x="17" y="161"/>
                  </a:lnTo>
                  <a:lnTo>
                    <a:pt x="8" y="162"/>
                  </a:lnTo>
                  <a:lnTo>
                    <a:pt x="0" y="162"/>
                  </a:lnTo>
                  <a:lnTo>
                    <a:pt x="0" y="173"/>
                  </a:lnTo>
                  <a:lnTo>
                    <a:pt x="10" y="173"/>
                  </a:lnTo>
                  <a:lnTo>
                    <a:pt x="18" y="173"/>
                  </a:lnTo>
                  <a:lnTo>
                    <a:pt x="26" y="172"/>
                  </a:lnTo>
                  <a:lnTo>
                    <a:pt x="36" y="171"/>
                  </a:lnTo>
                  <a:lnTo>
                    <a:pt x="44" y="168"/>
                  </a:lnTo>
                  <a:lnTo>
                    <a:pt x="53" y="167"/>
                  </a:lnTo>
                  <a:lnTo>
                    <a:pt x="60" y="164"/>
                  </a:lnTo>
                  <a:lnTo>
                    <a:pt x="68" y="161"/>
                  </a:lnTo>
                  <a:lnTo>
                    <a:pt x="76" y="157"/>
                  </a:lnTo>
                  <a:lnTo>
                    <a:pt x="83" y="153"/>
                  </a:lnTo>
                  <a:lnTo>
                    <a:pt x="90" y="149"/>
                  </a:lnTo>
                  <a:lnTo>
                    <a:pt x="97" y="144"/>
                  </a:lnTo>
                  <a:lnTo>
                    <a:pt x="104" y="139"/>
                  </a:lnTo>
                  <a:lnTo>
                    <a:pt x="111" y="135"/>
                  </a:lnTo>
                  <a:lnTo>
                    <a:pt x="118" y="129"/>
                  </a:lnTo>
                  <a:lnTo>
                    <a:pt x="123" y="124"/>
                  </a:lnTo>
                  <a:lnTo>
                    <a:pt x="129" y="117"/>
                  </a:lnTo>
                  <a:lnTo>
                    <a:pt x="134" y="111"/>
                  </a:lnTo>
                  <a:lnTo>
                    <a:pt x="140" y="104"/>
                  </a:lnTo>
                  <a:lnTo>
                    <a:pt x="144" y="97"/>
                  </a:lnTo>
                  <a:lnTo>
                    <a:pt x="149" y="90"/>
                  </a:lnTo>
                  <a:lnTo>
                    <a:pt x="154" y="84"/>
                  </a:lnTo>
                  <a:lnTo>
                    <a:pt x="156" y="75"/>
                  </a:lnTo>
                  <a:lnTo>
                    <a:pt x="161" y="68"/>
                  </a:lnTo>
                  <a:lnTo>
                    <a:pt x="163" y="60"/>
                  </a:lnTo>
                  <a:lnTo>
                    <a:pt x="166" y="52"/>
                  </a:lnTo>
                  <a:lnTo>
                    <a:pt x="169" y="43"/>
                  </a:lnTo>
                  <a:lnTo>
                    <a:pt x="170" y="35"/>
                  </a:lnTo>
                  <a:lnTo>
                    <a:pt x="172" y="27"/>
                  </a:lnTo>
                  <a:lnTo>
                    <a:pt x="173" y="18"/>
                  </a:lnTo>
                  <a:lnTo>
                    <a:pt x="174" y="9"/>
                  </a:lnTo>
                  <a:lnTo>
                    <a:pt x="174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37" name="Freeform 23"/>
            <p:cNvSpPr>
              <a:spLocks noChangeArrowheads="1"/>
            </p:cNvSpPr>
            <p:nvPr/>
          </p:nvSpPr>
          <p:spPr bwMode="auto">
            <a:xfrm>
              <a:off x="5456" y="3563"/>
              <a:ext cx="98" cy="98"/>
            </a:xfrm>
            <a:custGeom>
              <a:avLst/>
              <a:gdLst>
                <a:gd name="T0" fmla="*/ 383672213 w 174"/>
                <a:gd name="T1" fmla="*/ 390364021 h 173"/>
                <a:gd name="T2" fmla="*/ 383672213 w 174"/>
                <a:gd name="T3" fmla="*/ 390364021 h 173"/>
                <a:gd name="T4" fmla="*/ 383672213 w 174"/>
                <a:gd name="T5" fmla="*/ 390364021 h 173"/>
                <a:gd name="T6" fmla="*/ 383672213 w 174"/>
                <a:gd name="T7" fmla="*/ 390364021 h 173"/>
                <a:gd name="T8" fmla="*/ 383672213 w 174"/>
                <a:gd name="T9" fmla="*/ 390364021 h 173"/>
                <a:gd name="T10" fmla="*/ 383672213 w 174"/>
                <a:gd name="T11" fmla="*/ 390364021 h 173"/>
                <a:gd name="T12" fmla="*/ 383672213 w 174"/>
                <a:gd name="T13" fmla="*/ 390364021 h 173"/>
                <a:gd name="T14" fmla="*/ 383672213 w 174"/>
                <a:gd name="T15" fmla="*/ 390364021 h 173"/>
                <a:gd name="T16" fmla="*/ 383672213 w 174"/>
                <a:gd name="T17" fmla="*/ 390364021 h 173"/>
                <a:gd name="T18" fmla="*/ 383672213 w 174"/>
                <a:gd name="T19" fmla="*/ 390364021 h 173"/>
                <a:gd name="T20" fmla="*/ 383672213 w 174"/>
                <a:gd name="T21" fmla="*/ 390364021 h 173"/>
                <a:gd name="T22" fmla="*/ 383672213 w 174"/>
                <a:gd name="T23" fmla="*/ 390364021 h 173"/>
                <a:gd name="T24" fmla="*/ 383672213 w 174"/>
                <a:gd name="T25" fmla="*/ 390364021 h 173"/>
                <a:gd name="T26" fmla="*/ 383672213 w 174"/>
                <a:gd name="T27" fmla="*/ 390364021 h 173"/>
                <a:gd name="T28" fmla="*/ 383672213 w 174"/>
                <a:gd name="T29" fmla="*/ 390364021 h 173"/>
                <a:gd name="T30" fmla="*/ 383672213 w 174"/>
                <a:gd name="T31" fmla="*/ 390364021 h 173"/>
                <a:gd name="T32" fmla="*/ 383672213 w 174"/>
                <a:gd name="T33" fmla="*/ 390364021 h 173"/>
                <a:gd name="T34" fmla="*/ 383672213 w 174"/>
                <a:gd name="T35" fmla="*/ 390364021 h 173"/>
                <a:gd name="T36" fmla="*/ 383672213 w 174"/>
                <a:gd name="T37" fmla="*/ 390364021 h 173"/>
                <a:gd name="T38" fmla="*/ 383672213 w 174"/>
                <a:gd name="T39" fmla="*/ 390364021 h 173"/>
                <a:gd name="T40" fmla="*/ 383672213 w 174"/>
                <a:gd name="T41" fmla="*/ 390364021 h 173"/>
                <a:gd name="T42" fmla="*/ 383672213 w 174"/>
                <a:gd name="T43" fmla="*/ 390364021 h 173"/>
                <a:gd name="T44" fmla="*/ 383672213 w 174"/>
                <a:gd name="T45" fmla="*/ 390364021 h 173"/>
                <a:gd name="T46" fmla="*/ 383672213 w 174"/>
                <a:gd name="T47" fmla="*/ 390364021 h 173"/>
                <a:gd name="T48" fmla="*/ 383672213 w 174"/>
                <a:gd name="T49" fmla="*/ 390364021 h 173"/>
                <a:gd name="T50" fmla="*/ 383672213 w 174"/>
                <a:gd name="T51" fmla="*/ 390364021 h 173"/>
                <a:gd name="T52" fmla="*/ 383672213 w 174"/>
                <a:gd name="T53" fmla="*/ 390364021 h 173"/>
                <a:gd name="T54" fmla="*/ 383672213 w 174"/>
                <a:gd name="T55" fmla="*/ 390364021 h 173"/>
                <a:gd name="T56" fmla="*/ 383672213 w 174"/>
                <a:gd name="T57" fmla="*/ 390364021 h 173"/>
                <a:gd name="T58" fmla="*/ 383672213 w 174"/>
                <a:gd name="T59" fmla="*/ 390364021 h 173"/>
                <a:gd name="T60" fmla="*/ 383672213 w 174"/>
                <a:gd name="T61" fmla="*/ 390364021 h 173"/>
                <a:gd name="T62" fmla="*/ 383672213 w 174"/>
                <a:gd name="T63" fmla="*/ 0 h 173"/>
                <a:gd name="T64" fmla="*/ 0 w 17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"/>
                <a:gd name="T100" fmla="*/ 0 h 173"/>
                <a:gd name="T101" fmla="*/ 174 w 17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" h="173">
                  <a:moveTo>
                    <a:pt x="0" y="12"/>
                  </a:moveTo>
                  <a:lnTo>
                    <a:pt x="8" y="12"/>
                  </a:lnTo>
                  <a:lnTo>
                    <a:pt x="17" y="13"/>
                  </a:lnTo>
                  <a:lnTo>
                    <a:pt x="25" y="14"/>
                  </a:lnTo>
                  <a:lnTo>
                    <a:pt x="33" y="16"/>
                  </a:lnTo>
                  <a:lnTo>
                    <a:pt x="42" y="17"/>
                  </a:lnTo>
                  <a:lnTo>
                    <a:pt x="48" y="18"/>
                  </a:lnTo>
                  <a:lnTo>
                    <a:pt x="57" y="21"/>
                  </a:lnTo>
                  <a:lnTo>
                    <a:pt x="64" y="24"/>
                  </a:lnTo>
                  <a:lnTo>
                    <a:pt x="71" y="28"/>
                  </a:lnTo>
                  <a:lnTo>
                    <a:pt x="78" y="31"/>
                  </a:lnTo>
                  <a:lnTo>
                    <a:pt x="84" y="35"/>
                  </a:lnTo>
                  <a:lnTo>
                    <a:pt x="91" y="39"/>
                  </a:lnTo>
                  <a:lnTo>
                    <a:pt x="97" y="43"/>
                  </a:lnTo>
                  <a:lnTo>
                    <a:pt x="104" y="49"/>
                  </a:lnTo>
                  <a:lnTo>
                    <a:pt x="109" y="53"/>
                  </a:lnTo>
                  <a:lnTo>
                    <a:pt x="115" y="59"/>
                  </a:lnTo>
                  <a:lnTo>
                    <a:pt x="120" y="64"/>
                  </a:lnTo>
                  <a:lnTo>
                    <a:pt x="126" y="71"/>
                  </a:lnTo>
                  <a:lnTo>
                    <a:pt x="130" y="77"/>
                  </a:lnTo>
                  <a:lnTo>
                    <a:pt x="134" y="84"/>
                  </a:lnTo>
                  <a:lnTo>
                    <a:pt x="138" y="89"/>
                  </a:lnTo>
                  <a:lnTo>
                    <a:pt x="143" y="96"/>
                  </a:lnTo>
                  <a:lnTo>
                    <a:pt x="147" y="103"/>
                  </a:lnTo>
                  <a:lnTo>
                    <a:pt x="149" y="110"/>
                  </a:lnTo>
                  <a:lnTo>
                    <a:pt x="152" y="118"/>
                  </a:lnTo>
                  <a:lnTo>
                    <a:pt x="155" y="125"/>
                  </a:lnTo>
                  <a:lnTo>
                    <a:pt x="158" y="133"/>
                  </a:lnTo>
                  <a:lnTo>
                    <a:pt x="159" y="140"/>
                  </a:lnTo>
                  <a:lnTo>
                    <a:pt x="161" y="149"/>
                  </a:lnTo>
                  <a:lnTo>
                    <a:pt x="162" y="157"/>
                  </a:lnTo>
                  <a:lnTo>
                    <a:pt x="162" y="165"/>
                  </a:lnTo>
                  <a:lnTo>
                    <a:pt x="162" y="173"/>
                  </a:lnTo>
                  <a:lnTo>
                    <a:pt x="174" y="173"/>
                  </a:lnTo>
                  <a:lnTo>
                    <a:pt x="174" y="165"/>
                  </a:lnTo>
                  <a:lnTo>
                    <a:pt x="173" y="155"/>
                  </a:lnTo>
                  <a:lnTo>
                    <a:pt x="172" y="147"/>
                  </a:lnTo>
                  <a:lnTo>
                    <a:pt x="170" y="139"/>
                  </a:lnTo>
                  <a:lnTo>
                    <a:pt x="169" y="131"/>
                  </a:lnTo>
                  <a:lnTo>
                    <a:pt x="166" y="122"/>
                  </a:lnTo>
                  <a:lnTo>
                    <a:pt x="163" y="114"/>
                  </a:lnTo>
                  <a:lnTo>
                    <a:pt x="161" y="106"/>
                  </a:lnTo>
                  <a:lnTo>
                    <a:pt x="156" y="99"/>
                  </a:lnTo>
                  <a:lnTo>
                    <a:pt x="154" y="90"/>
                  </a:lnTo>
                  <a:lnTo>
                    <a:pt x="149" y="84"/>
                  </a:lnTo>
                  <a:lnTo>
                    <a:pt x="144" y="77"/>
                  </a:lnTo>
                  <a:lnTo>
                    <a:pt x="140" y="70"/>
                  </a:lnTo>
                  <a:lnTo>
                    <a:pt x="134" y="63"/>
                  </a:lnTo>
                  <a:lnTo>
                    <a:pt x="129" y="57"/>
                  </a:lnTo>
                  <a:lnTo>
                    <a:pt x="123" y="50"/>
                  </a:lnTo>
                  <a:lnTo>
                    <a:pt x="118" y="45"/>
                  </a:lnTo>
                  <a:lnTo>
                    <a:pt x="111" y="39"/>
                  </a:lnTo>
                  <a:lnTo>
                    <a:pt x="104" y="35"/>
                  </a:lnTo>
                  <a:lnTo>
                    <a:pt x="97" y="30"/>
                  </a:lnTo>
                  <a:lnTo>
                    <a:pt x="90" y="25"/>
                  </a:lnTo>
                  <a:lnTo>
                    <a:pt x="83" y="21"/>
                  </a:lnTo>
                  <a:lnTo>
                    <a:pt x="76" y="17"/>
                  </a:lnTo>
                  <a:lnTo>
                    <a:pt x="68" y="14"/>
                  </a:lnTo>
                  <a:lnTo>
                    <a:pt x="60" y="10"/>
                  </a:lnTo>
                  <a:lnTo>
                    <a:pt x="53" y="7"/>
                  </a:lnTo>
                  <a:lnTo>
                    <a:pt x="44" y="6"/>
                  </a:lnTo>
                  <a:lnTo>
                    <a:pt x="36" y="3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38" name="Freeform 24"/>
            <p:cNvSpPr>
              <a:spLocks noChangeArrowheads="1"/>
            </p:cNvSpPr>
            <p:nvPr/>
          </p:nvSpPr>
          <p:spPr bwMode="auto">
            <a:xfrm>
              <a:off x="5355" y="3563"/>
              <a:ext cx="98" cy="98"/>
            </a:xfrm>
            <a:custGeom>
              <a:avLst/>
              <a:gdLst>
                <a:gd name="T0" fmla="*/ 390364021 w 173"/>
                <a:gd name="T1" fmla="*/ 390364021 h 173"/>
                <a:gd name="T2" fmla="*/ 390364021 w 173"/>
                <a:gd name="T3" fmla="*/ 390364021 h 173"/>
                <a:gd name="T4" fmla="*/ 390364021 w 173"/>
                <a:gd name="T5" fmla="*/ 390364021 h 173"/>
                <a:gd name="T6" fmla="*/ 390364021 w 173"/>
                <a:gd name="T7" fmla="*/ 390364021 h 173"/>
                <a:gd name="T8" fmla="*/ 390364021 w 173"/>
                <a:gd name="T9" fmla="*/ 390364021 h 173"/>
                <a:gd name="T10" fmla="*/ 390364021 w 173"/>
                <a:gd name="T11" fmla="*/ 390364021 h 173"/>
                <a:gd name="T12" fmla="*/ 390364021 w 173"/>
                <a:gd name="T13" fmla="*/ 390364021 h 173"/>
                <a:gd name="T14" fmla="*/ 390364021 w 173"/>
                <a:gd name="T15" fmla="*/ 390364021 h 173"/>
                <a:gd name="T16" fmla="*/ 390364021 w 173"/>
                <a:gd name="T17" fmla="*/ 390364021 h 173"/>
                <a:gd name="T18" fmla="*/ 390364021 w 173"/>
                <a:gd name="T19" fmla="*/ 390364021 h 173"/>
                <a:gd name="T20" fmla="*/ 390364021 w 173"/>
                <a:gd name="T21" fmla="*/ 390364021 h 173"/>
                <a:gd name="T22" fmla="*/ 390364021 w 173"/>
                <a:gd name="T23" fmla="*/ 390364021 h 173"/>
                <a:gd name="T24" fmla="*/ 390364021 w 173"/>
                <a:gd name="T25" fmla="*/ 390364021 h 173"/>
                <a:gd name="T26" fmla="*/ 390364021 w 173"/>
                <a:gd name="T27" fmla="*/ 390364021 h 173"/>
                <a:gd name="T28" fmla="*/ 390364021 w 173"/>
                <a:gd name="T29" fmla="*/ 390364021 h 173"/>
                <a:gd name="T30" fmla="*/ 390364021 w 173"/>
                <a:gd name="T31" fmla="*/ 390364021 h 173"/>
                <a:gd name="T32" fmla="*/ 390364021 w 173"/>
                <a:gd name="T33" fmla="*/ 0 h 173"/>
                <a:gd name="T34" fmla="*/ 390364021 w 173"/>
                <a:gd name="T35" fmla="*/ 0 h 173"/>
                <a:gd name="T36" fmla="*/ 390364021 w 173"/>
                <a:gd name="T37" fmla="*/ 390364021 h 173"/>
                <a:gd name="T38" fmla="*/ 390364021 w 173"/>
                <a:gd name="T39" fmla="*/ 390364021 h 173"/>
                <a:gd name="T40" fmla="*/ 390364021 w 173"/>
                <a:gd name="T41" fmla="*/ 390364021 h 173"/>
                <a:gd name="T42" fmla="*/ 390364021 w 173"/>
                <a:gd name="T43" fmla="*/ 390364021 h 173"/>
                <a:gd name="T44" fmla="*/ 390364021 w 173"/>
                <a:gd name="T45" fmla="*/ 390364021 h 173"/>
                <a:gd name="T46" fmla="*/ 390364021 w 173"/>
                <a:gd name="T47" fmla="*/ 390364021 h 173"/>
                <a:gd name="T48" fmla="*/ 390364021 w 173"/>
                <a:gd name="T49" fmla="*/ 390364021 h 173"/>
                <a:gd name="T50" fmla="*/ 390364021 w 173"/>
                <a:gd name="T51" fmla="*/ 390364021 h 173"/>
                <a:gd name="T52" fmla="*/ 390364021 w 173"/>
                <a:gd name="T53" fmla="*/ 390364021 h 173"/>
                <a:gd name="T54" fmla="*/ 390364021 w 173"/>
                <a:gd name="T55" fmla="*/ 390364021 h 173"/>
                <a:gd name="T56" fmla="*/ 390364021 w 173"/>
                <a:gd name="T57" fmla="*/ 390364021 h 173"/>
                <a:gd name="T58" fmla="*/ 390364021 w 173"/>
                <a:gd name="T59" fmla="*/ 390364021 h 173"/>
                <a:gd name="T60" fmla="*/ 390364021 w 173"/>
                <a:gd name="T61" fmla="*/ 390364021 h 173"/>
                <a:gd name="T62" fmla="*/ 390364021 w 173"/>
                <a:gd name="T63" fmla="*/ 390364021 h 173"/>
                <a:gd name="T64" fmla="*/ 0 w 173"/>
                <a:gd name="T65" fmla="*/ 390364021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173"/>
                <a:gd name="T101" fmla="*/ 173 w 173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173">
                  <a:moveTo>
                    <a:pt x="13" y="173"/>
                  </a:moveTo>
                  <a:lnTo>
                    <a:pt x="13" y="165"/>
                  </a:lnTo>
                  <a:lnTo>
                    <a:pt x="13" y="157"/>
                  </a:lnTo>
                  <a:lnTo>
                    <a:pt x="14" y="149"/>
                  </a:lnTo>
                  <a:lnTo>
                    <a:pt x="15" y="140"/>
                  </a:lnTo>
                  <a:lnTo>
                    <a:pt x="17" y="133"/>
                  </a:lnTo>
                  <a:lnTo>
                    <a:pt x="20" y="125"/>
                  </a:lnTo>
                  <a:lnTo>
                    <a:pt x="22" y="118"/>
                  </a:lnTo>
                  <a:lnTo>
                    <a:pt x="25" y="110"/>
                  </a:lnTo>
                  <a:lnTo>
                    <a:pt x="28" y="103"/>
                  </a:lnTo>
                  <a:lnTo>
                    <a:pt x="32" y="96"/>
                  </a:lnTo>
                  <a:lnTo>
                    <a:pt x="35" y="89"/>
                  </a:lnTo>
                  <a:lnTo>
                    <a:pt x="39" y="84"/>
                  </a:lnTo>
                  <a:lnTo>
                    <a:pt x="44" y="77"/>
                  </a:lnTo>
                  <a:lnTo>
                    <a:pt x="49" y="71"/>
                  </a:lnTo>
                  <a:lnTo>
                    <a:pt x="54" y="64"/>
                  </a:lnTo>
                  <a:lnTo>
                    <a:pt x="60" y="59"/>
                  </a:lnTo>
                  <a:lnTo>
                    <a:pt x="65" y="53"/>
                  </a:lnTo>
                  <a:lnTo>
                    <a:pt x="71" y="49"/>
                  </a:lnTo>
                  <a:lnTo>
                    <a:pt x="76" y="43"/>
                  </a:lnTo>
                  <a:lnTo>
                    <a:pt x="83" y="39"/>
                  </a:lnTo>
                  <a:lnTo>
                    <a:pt x="90" y="35"/>
                  </a:lnTo>
                  <a:lnTo>
                    <a:pt x="97" y="31"/>
                  </a:lnTo>
                  <a:lnTo>
                    <a:pt x="104" y="28"/>
                  </a:lnTo>
                  <a:lnTo>
                    <a:pt x="111" y="24"/>
                  </a:lnTo>
                  <a:lnTo>
                    <a:pt x="118" y="21"/>
                  </a:lnTo>
                  <a:lnTo>
                    <a:pt x="126" y="18"/>
                  </a:lnTo>
                  <a:lnTo>
                    <a:pt x="133" y="17"/>
                  </a:lnTo>
                  <a:lnTo>
                    <a:pt x="141" y="16"/>
                  </a:lnTo>
                  <a:lnTo>
                    <a:pt x="148" y="14"/>
                  </a:lnTo>
                  <a:lnTo>
                    <a:pt x="156" y="13"/>
                  </a:lnTo>
                  <a:lnTo>
                    <a:pt x="165" y="12"/>
                  </a:lnTo>
                  <a:lnTo>
                    <a:pt x="173" y="12"/>
                  </a:lnTo>
                  <a:lnTo>
                    <a:pt x="173" y="0"/>
                  </a:lnTo>
                  <a:lnTo>
                    <a:pt x="165" y="0"/>
                  </a:lnTo>
                  <a:lnTo>
                    <a:pt x="155" y="0"/>
                  </a:lnTo>
                  <a:lnTo>
                    <a:pt x="147" y="2"/>
                  </a:lnTo>
                  <a:lnTo>
                    <a:pt x="138" y="3"/>
                  </a:lnTo>
                  <a:lnTo>
                    <a:pt x="130" y="6"/>
                  </a:lnTo>
                  <a:lnTo>
                    <a:pt x="122" y="7"/>
                  </a:lnTo>
                  <a:lnTo>
                    <a:pt x="114" y="10"/>
                  </a:lnTo>
                  <a:lnTo>
                    <a:pt x="107" y="14"/>
                  </a:lnTo>
                  <a:lnTo>
                    <a:pt x="98" y="17"/>
                  </a:lnTo>
                  <a:lnTo>
                    <a:pt x="91" y="21"/>
                  </a:lnTo>
                  <a:lnTo>
                    <a:pt x="83" y="25"/>
                  </a:lnTo>
                  <a:lnTo>
                    <a:pt x="76" y="30"/>
                  </a:lnTo>
                  <a:lnTo>
                    <a:pt x="69" y="35"/>
                  </a:lnTo>
                  <a:lnTo>
                    <a:pt x="64" y="39"/>
                  </a:lnTo>
                  <a:lnTo>
                    <a:pt x="57" y="45"/>
                  </a:lnTo>
                  <a:lnTo>
                    <a:pt x="51" y="50"/>
                  </a:lnTo>
                  <a:lnTo>
                    <a:pt x="46" y="57"/>
                  </a:lnTo>
                  <a:lnTo>
                    <a:pt x="40" y="63"/>
                  </a:lnTo>
                  <a:lnTo>
                    <a:pt x="35" y="70"/>
                  </a:lnTo>
                  <a:lnTo>
                    <a:pt x="29" y="77"/>
                  </a:lnTo>
                  <a:lnTo>
                    <a:pt x="25" y="84"/>
                  </a:lnTo>
                  <a:lnTo>
                    <a:pt x="21" y="90"/>
                  </a:lnTo>
                  <a:lnTo>
                    <a:pt x="17" y="99"/>
                  </a:lnTo>
                  <a:lnTo>
                    <a:pt x="14" y="106"/>
                  </a:lnTo>
                  <a:lnTo>
                    <a:pt x="11" y="114"/>
                  </a:lnTo>
                  <a:lnTo>
                    <a:pt x="8" y="122"/>
                  </a:lnTo>
                  <a:lnTo>
                    <a:pt x="6" y="131"/>
                  </a:lnTo>
                  <a:lnTo>
                    <a:pt x="4" y="139"/>
                  </a:lnTo>
                  <a:lnTo>
                    <a:pt x="3" y="147"/>
                  </a:lnTo>
                  <a:lnTo>
                    <a:pt x="2" y="155"/>
                  </a:lnTo>
                  <a:lnTo>
                    <a:pt x="0" y="165"/>
                  </a:lnTo>
                  <a:lnTo>
                    <a:pt x="0" y="173"/>
                  </a:lnTo>
                  <a:lnTo>
                    <a:pt x="13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39" name="Freeform 25"/>
            <p:cNvSpPr>
              <a:spLocks noChangeArrowheads="1"/>
            </p:cNvSpPr>
            <p:nvPr/>
          </p:nvSpPr>
          <p:spPr bwMode="auto">
            <a:xfrm>
              <a:off x="5355" y="3663"/>
              <a:ext cx="98" cy="97"/>
            </a:xfrm>
            <a:custGeom>
              <a:avLst/>
              <a:gdLst>
                <a:gd name="T0" fmla="*/ 390364021 w 173"/>
                <a:gd name="T1" fmla="*/ 378535625 h 173"/>
                <a:gd name="T2" fmla="*/ 390364021 w 173"/>
                <a:gd name="T3" fmla="*/ 378535625 h 173"/>
                <a:gd name="T4" fmla="*/ 390364021 w 173"/>
                <a:gd name="T5" fmla="*/ 378535625 h 173"/>
                <a:gd name="T6" fmla="*/ 390364021 w 173"/>
                <a:gd name="T7" fmla="*/ 378535625 h 173"/>
                <a:gd name="T8" fmla="*/ 390364021 w 173"/>
                <a:gd name="T9" fmla="*/ 378535625 h 173"/>
                <a:gd name="T10" fmla="*/ 390364021 w 173"/>
                <a:gd name="T11" fmla="*/ 378535625 h 173"/>
                <a:gd name="T12" fmla="*/ 390364021 w 173"/>
                <a:gd name="T13" fmla="*/ 378535625 h 173"/>
                <a:gd name="T14" fmla="*/ 390364021 w 173"/>
                <a:gd name="T15" fmla="*/ 378535625 h 173"/>
                <a:gd name="T16" fmla="*/ 390364021 w 173"/>
                <a:gd name="T17" fmla="*/ 378535625 h 173"/>
                <a:gd name="T18" fmla="*/ 390364021 w 173"/>
                <a:gd name="T19" fmla="*/ 378535625 h 173"/>
                <a:gd name="T20" fmla="*/ 390364021 w 173"/>
                <a:gd name="T21" fmla="*/ 378535625 h 173"/>
                <a:gd name="T22" fmla="*/ 390364021 w 173"/>
                <a:gd name="T23" fmla="*/ 378535625 h 173"/>
                <a:gd name="T24" fmla="*/ 390364021 w 173"/>
                <a:gd name="T25" fmla="*/ 378535625 h 173"/>
                <a:gd name="T26" fmla="*/ 390364021 w 173"/>
                <a:gd name="T27" fmla="*/ 378535625 h 173"/>
                <a:gd name="T28" fmla="*/ 390364021 w 173"/>
                <a:gd name="T29" fmla="*/ 378535625 h 173"/>
                <a:gd name="T30" fmla="*/ 390364021 w 173"/>
                <a:gd name="T31" fmla="*/ 378535625 h 173"/>
                <a:gd name="T32" fmla="*/ 0 w 173"/>
                <a:gd name="T33" fmla="*/ 0 h 173"/>
                <a:gd name="T34" fmla="*/ 390364021 w 173"/>
                <a:gd name="T35" fmla="*/ 378535625 h 173"/>
                <a:gd name="T36" fmla="*/ 390364021 w 173"/>
                <a:gd name="T37" fmla="*/ 378535625 h 173"/>
                <a:gd name="T38" fmla="*/ 390364021 w 173"/>
                <a:gd name="T39" fmla="*/ 378535625 h 173"/>
                <a:gd name="T40" fmla="*/ 390364021 w 173"/>
                <a:gd name="T41" fmla="*/ 378535625 h 173"/>
                <a:gd name="T42" fmla="*/ 390364021 w 173"/>
                <a:gd name="T43" fmla="*/ 378535625 h 173"/>
                <a:gd name="T44" fmla="*/ 390364021 w 173"/>
                <a:gd name="T45" fmla="*/ 378535625 h 173"/>
                <a:gd name="T46" fmla="*/ 390364021 w 173"/>
                <a:gd name="T47" fmla="*/ 378535625 h 173"/>
                <a:gd name="T48" fmla="*/ 390364021 w 173"/>
                <a:gd name="T49" fmla="*/ 378535625 h 173"/>
                <a:gd name="T50" fmla="*/ 390364021 w 173"/>
                <a:gd name="T51" fmla="*/ 378535625 h 173"/>
                <a:gd name="T52" fmla="*/ 390364021 w 173"/>
                <a:gd name="T53" fmla="*/ 378535625 h 173"/>
                <a:gd name="T54" fmla="*/ 390364021 w 173"/>
                <a:gd name="T55" fmla="*/ 378535625 h 173"/>
                <a:gd name="T56" fmla="*/ 390364021 w 173"/>
                <a:gd name="T57" fmla="*/ 378535625 h 173"/>
                <a:gd name="T58" fmla="*/ 390364021 w 173"/>
                <a:gd name="T59" fmla="*/ 378535625 h 173"/>
                <a:gd name="T60" fmla="*/ 390364021 w 173"/>
                <a:gd name="T61" fmla="*/ 378535625 h 173"/>
                <a:gd name="T62" fmla="*/ 390364021 w 173"/>
                <a:gd name="T63" fmla="*/ 378535625 h 173"/>
                <a:gd name="T64" fmla="*/ 390364021 w 173"/>
                <a:gd name="T65" fmla="*/ 378535625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173"/>
                <a:gd name="T101" fmla="*/ 173 w 173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173">
                  <a:moveTo>
                    <a:pt x="173" y="162"/>
                  </a:moveTo>
                  <a:lnTo>
                    <a:pt x="165" y="162"/>
                  </a:lnTo>
                  <a:lnTo>
                    <a:pt x="156" y="161"/>
                  </a:lnTo>
                  <a:lnTo>
                    <a:pt x="148" y="161"/>
                  </a:lnTo>
                  <a:lnTo>
                    <a:pt x="141" y="160"/>
                  </a:lnTo>
                  <a:lnTo>
                    <a:pt x="133" y="157"/>
                  </a:lnTo>
                  <a:lnTo>
                    <a:pt x="126" y="155"/>
                  </a:lnTo>
                  <a:lnTo>
                    <a:pt x="118" y="153"/>
                  </a:lnTo>
                  <a:lnTo>
                    <a:pt x="111" y="150"/>
                  </a:lnTo>
                  <a:lnTo>
                    <a:pt x="104" y="146"/>
                  </a:lnTo>
                  <a:lnTo>
                    <a:pt x="97" y="143"/>
                  </a:lnTo>
                  <a:lnTo>
                    <a:pt x="90" y="139"/>
                  </a:lnTo>
                  <a:lnTo>
                    <a:pt x="83" y="135"/>
                  </a:lnTo>
                  <a:lnTo>
                    <a:pt x="76" y="131"/>
                  </a:lnTo>
                  <a:lnTo>
                    <a:pt x="71" y="125"/>
                  </a:lnTo>
                  <a:lnTo>
                    <a:pt x="65" y="121"/>
                  </a:lnTo>
                  <a:lnTo>
                    <a:pt x="60" y="115"/>
                  </a:lnTo>
                  <a:lnTo>
                    <a:pt x="54" y="110"/>
                  </a:lnTo>
                  <a:lnTo>
                    <a:pt x="49" y="103"/>
                  </a:lnTo>
                  <a:lnTo>
                    <a:pt x="44" y="97"/>
                  </a:lnTo>
                  <a:lnTo>
                    <a:pt x="39" y="90"/>
                  </a:lnTo>
                  <a:lnTo>
                    <a:pt x="35" y="85"/>
                  </a:lnTo>
                  <a:lnTo>
                    <a:pt x="32" y="78"/>
                  </a:lnTo>
                  <a:lnTo>
                    <a:pt x="28" y="71"/>
                  </a:lnTo>
                  <a:lnTo>
                    <a:pt x="25" y="63"/>
                  </a:lnTo>
                  <a:lnTo>
                    <a:pt x="22" y="56"/>
                  </a:lnTo>
                  <a:lnTo>
                    <a:pt x="20" y="49"/>
                  </a:lnTo>
                  <a:lnTo>
                    <a:pt x="17" y="41"/>
                  </a:lnTo>
                  <a:lnTo>
                    <a:pt x="15" y="34"/>
                  </a:lnTo>
                  <a:lnTo>
                    <a:pt x="14" y="25"/>
                  </a:lnTo>
                  <a:lnTo>
                    <a:pt x="13" y="17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" y="18"/>
                  </a:lnTo>
                  <a:lnTo>
                    <a:pt x="3" y="27"/>
                  </a:lnTo>
                  <a:lnTo>
                    <a:pt x="4" y="35"/>
                  </a:lnTo>
                  <a:lnTo>
                    <a:pt x="6" y="43"/>
                  </a:lnTo>
                  <a:lnTo>
                    <a:pt x="8" y="52"/>
                  </a:lnTo>
                  <a:lnTo>
                    <a:pt x="11" y="60"/>
                  </a:lnTo>
                  <a:lnTo>
                    <a:pt x="14" y="68"/>
                  </a:lnTo>
                  <a:lnTo>
                    <a:pt x="17" y="75"/>
                  </a:lnTo>
                  <a:lnTo>
                    <a:pt x="21" y="84"/>
                  </a:lnTo>
                  <a:lnTo>
                    <a:pt x="25" y="90"/>
                  </a:lnTo>
                  <a:lnTo>
                    <a:pt x="29" y="97"/>
                  </a:lnTo>
                  <a:lnTo>
                    <a:pt x="35" y="104"/>
                  </a:lnTo>
                  <a:lnTo>
                    <a:pt x="40" y="111"/>
                  </a:lnTo>
                  <a:lnTo>
                    <a:pt x="46" y="117"/>
                  </a:lnTo>
                  <a:lnTo>
                    <a:pt x="51" y="124"/>
                  </a:lnTo>
                  <a:lnTo>
                    <a:pt x="57" y="129"/>
                  </a:lnTo>
                  <a:lnTo>
                    <a:pt x="64" y="135"/>
                  </a:lnTo>
                  <a:lnTo>
                    <a:pt x="69" y="139"/>
                  </a:lnTo>
                  <a:lnTo>
                    <a:pt x="76" y="144"/>
                  </a:lnTo>
                  <a:lnTo>
                    <a:pt x="83" y="149"/>
                  </a:lnTo>
                  <a:lnTo>
                    <a:pt x="91" y="153"/>
                  </a:lnTo>
                  <a:lnTo>
                    <a:pt x="98" y="157"/>
                  </a:lnTo>
                  <a:lnTo>
                    <a:pt x="107" y="161"/>
                  </a:lnTo>
                  <a:lnTo>
                    <a:pt x="114" y="164"/>
                  </a:lnTo>
                  <a:lnTo>
                    <a:pt x="122" y="167"/>
                  </a:lnTo>
                  <a:lnTo>
                    <a:pt x="130" y="168"/>
                  </a:lnTo>
                  <a:lnTo>
                    <a:pt x="138" y="171"/>
                  </a:lnTo>
                  <a:lnTo>
                    <a:pt x="147" y="172"/>
                  </a:lnTo>
                  <a:lnTo>
                    <a:pt x="155" y="173"/>
                  </a:lnTo>
                  <a:lnTo>
                    <a:pt x="165" y="173"/>
                  </a:lnTo>
                  <a:lnTo>
                    <a:pt x="173" y="173"/>
                  </a:lnTo>
                  <a:lnTo>
                    <a:pt x="173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0" name="Freeform 26"/>
            <p:cNvSpPr>
              <a:spLocks noChangeArrowheads="1"/>
            </p:cNvSpPr>
            <p:nvPr/>
          </p:nvSpPr>
          <p:spPr bwMode="auto">
            <a:xfrm>
              <a:off x="5165" y="4007"/>
              <a:ext cx="417" cy="519"/>
            </a:xfrm>
            <a:custGeom>
              <a:avLst/>
              <a:gdLst>
                <a:gd name="T0" fmla="*/ 408624132 w 725"/>
                <a:gd name="T1" fmla="*/ 409083842 h 902"/>
                <a:gd name="T2" fmla="*/ 408624132 w 725"/>
                <a:gd name="T3" fmla="*/ 409083842 h 902"/>
                <a:gd name="T4" fmla="*/ 408624132 w 725"/>
                <a:gd name="T5" fmla="*/ 409083842 h 902"/>
                <a:gd name="T6" fmla="*/ 408624132 w 725"/>
                <a:gd name="T7" fmla="*/ 0 h 902"/>
                <a:gd name="T8" fmla="*/ 408624132 w 725"/>
                <a:gd name="T9" fmla="*/ 409083842 h 902"/>
                <a:gd name="T10" fmla="*/ 408624132 w 725"/>
                <a:gd name="T11" fmla="*/ 409083842 h 902"/>
                <a:gd name="T12" fmla="*/ 408624132 w 725"/>
                <a:gd name="T13" fmla="*/ 409083842 h 902"/>
                <a:gd name="T14" fmla="*/ 408624132 w 725"/>
                <a:gd name="T15" fmla="*/ 409083842 h 902"/>
                <a:gd name="T16" fmla="*/ 408624132 w 725"/>
                <a:gd name="T17" fmla="*/ 409083842 h 902"/>
                <a:gd name="T18" fmla="*/ 408624132 w 725"/>
                <a:gd name="T19" fmla="*/ 409083842 h 902"/>
                <a:gd name="T20" fmla="*/ 408624132 w 725"/>
                <a:gd name="T21" fmla="*/ 409083842 h 902"/>
                <a:gd name="T22" fmla="*/ 408624132 w 725"/>
                <a:gd name="T23" fmla="*/ 409083842 h 902"/>
                <a:gd name="T24" fmla="*/ 408624132 w 725"/>
                <a:gd name="T25" fmla="*/ 409083842 h 902"/>
                <a:gd name="T26" fmla="*/ 408624132 w 725"/>
                <a:gd name="T27" fmla="*/ 409083842 h 902"/>
                <a:gd name="T28" fmla="*/ 408624132 w 725"/>
                <a:gd name="T29" fmla="*/ 409083842 h 902"/>
                <a:gd name="T30" fmla="*/ 408624132 w 725"/>
                <a:gd name="T31" fmla="*/ 409083842 h 902"/>
                <a:gd name="T32" fmla="*/ 408624132 w 725"/>
                <a:gd name="T33" fmla="*/ 409083842 h 902"/>
                <a:gd name="T34" fmla="*/ 408624132 w 725"/>
                <a:gd name="T35" fmla="*/ 409083842 h 902"/>
                <a:gd name="T36" fmla="*/ 408624132 w 725"/>
                <a:gd name="T37" fmla="*/ 409083842 h 902"/>
                <a:gd name="T38" fmla="*/ 408624132 w 725"/>
                <a:gd name="T39" fmla="*/ 409083842 h 902"/>
                <a:gd name="T40" fmla="*/ 408624132 w 725"/>
                <a:gd name="T41" fmla="*/ 409083842 h 902"/>
                <a:gd name="T42" fmla="*/ 408624132 w 725"/>
                <a:gd name="T43" fmla="*/ 409083842 h 902"/>
                <a:gd name="T44" fmla="*/ 408624132 w 725"/>
                <a:gd name="T45" fmla="*/ 409083842 h 902"/>
                <a:gd name="T46" fmla="*/ 408624132 w 725"/>
                <a:gd name="T47" fmla="*/ 409083842 h 902"/>
                <a:gd name="T48" fmla="*/ 408624132 w 725"/>
                <a:gd name="T49" fmla="*/ 409083842 h 902"/>
                <a:gd name="T50" fmla="*/ 408624132 w 725"/>
                <a:gd name="T51" fmla="*/ 409083842 h 902"/>
                <a:gd name="T52" fmla="*/ 408624132 w 725"/>
                <a:gd name="T53" fmla="*/ 409083842 h 902"/>
                <a:gd name="T54" fmla="*/ 408624132 w 725"/>
                <a:gd name="T55" fmla="*/ 409083842 h 902"/>
                <a:gd name="T56" fmla="*/ 408624132 w 725"/>
                <a:gd name="T57" fmla="*/ 409083842 h 902"/>
                <a:gd name="T58" fmla="*/ 408624132 w 725"/>
                <a:gd name="T59" fmla="*/ 409083842 h 902"/>
                <a:gd name="T60" fmla="*/ 408624132 w 725"/>
                <a:gd name="T61" fmla="*/ 409083842 h 902"/>
                <a:gd name="T62" fmla="*/ 408624132 w 725"/>
                <a:gd name="T63" fmla="*/ 409083842 h 902"/>
                <a:gd name="T64" fmla="*/ 408624132 w 725"/>
                <a:gd name="T65" fmla="*/ 409083842 h 902"/>
                <a:gd name="T66" fmla="*/ 0 w 725"/>
                <a:gd name="T67" fmla="*/ 409083842 h 902"/>
                <a:gd name="T68" fmla="*/ 408624132 w 725"/>
                <a:gd name="T69" fmla="*/ 409083842 h 902"/>
                <a:gd name="T70" fmla="*/ 408624132 w 725"/>
                <a:gd name="T71" fmla="*/ 409083842 h 902"/>
                <a:gd name="T72" fmla="*/ 408624132 w 725"/>
                <a:gd name="T73" fmla="*/ 409083842 h 902"/>
                <a:gd name="T74" fmla="*/ 408624132 w 725"/>
                <a:gd name="T75" fmla="*/ 409083842 h 902"/>
                <a:gd name="T76" fmla="*/ 408624132 w 725"/>
                <a:gd name="T77" fmla="*/ 409083842 h 902"/>
                <a:gd name="T78" fmla="*/ 408624132 w 725"/>
                <a:gd name="T79" fmla="*/ 409083842 h 902"/>
                <a:gd name="T80" fmla="*/ 408624132 w 725"/>
                <a:gd name="T81" fmla="*/ 409083842 h 902"/>
                <a:gd name="T82" fmla="*/ 408624132 w 725"/>
                <a:gd name="T83" fmla="*/ 409083842 h 902"/>
                <a:gd name="T84" fmla="*/ 408624132 w 725"/>
                <a:gd name="T85" fmla="*/ 409083842 h 902"/>
                <a:gd name="T86" fmla="*/ 408624132 w 725"/>
                <a:gd name="T87" fmla="*/ 409083842 h 902"/>
                <a:gd name="T88" fmla="*/ 408624132 w 725"/>
                <a:gd name="T89" fmla="*/ 409083842 h 902"/>
                <a:gd name="T90" fmla="*/ 408624132 w 725"/>
                <a:gd name="T91" fmla="*/ 409083842 h 902"/>
                <a:gd name="T92" fmla="*/ 408624132 w 725"/>
                <a:gd name="T93" fmla="*/ 409083842 h 902"/>
                <a:gd name="T94" fmla="*/ 408624132 w 725"/>
                <a:gd name="T95" fmla="*/ 409083842 h 9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25"/>
                <a:gd name="T145" fmla="*/ 0 h 902"/>
                <a:gd name="T146" fmla="*/ 725 w 725"/>
                <a:gd name="T147" fmla="*/ 902 h 9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25" h="902">
                  <a:moveTo>
                    <a:pt x="283" y="91"/>
                  </a:moveTo>
                  <a:lnTo>
                    <a:pt x="292" y="83"/>
                  </a:lnTo>
                  <a:lnTo>
                    <a:pt x="301" y="75"/>
                  </a:lnTo>
                  <a:lnTo>
                    <a:pt x="311" y="66"/>
                  </a:lnTo>
                  <a:lnTo>
                    <a:pt x="324" y="58"/>
                  </a:lnTo>
                  <a:lnTo>
                    <a:pt x="336" y="50"/>
                  </a:lnTo>
                  <a:lnTo>
                    <a:pt x="350" y="41"/>
                  </a:lnTo>
                  <a:lnTo>
                    <a:pt x="364" y="35"/>
                  </a:lnTo>
                  <a:lnTo>
                    <a:pt x="379" y="28"/>
                  </a:lnTo>
                  <a:lnTo>
                    <a:pt x="394" y="22"/>
                  </a:lnTo>
                  <a:lnTo>
                    <a:pt x="409" y="15"/>
                  </a:lnTo>
                  <a:lnTo>
                    <a:pt x="426" y="11"/>
                  </a:lnTo>
                  <a:lnTo>
                    <a:pt x="443" y="7"/>
                  </a:lnTo>
                  <a:lnTo>
                    <a:pt x="459" y="4"/>
                  </a:lnTo>
                  <a:lnTo>
                    <a:pt x="477" y="1"/>
                  </a:lnTo>
                  <a:lnTo>
                    <a:pt x="494" y="0"/>
                  </a:lnTo>
                  <a:lnTo>
                    <a:pt x="510" y="0"/>
                  </a:lnTo>
                  <a:lnTo>
                    <a:pt x="527" y="1"/>
                  </a:lnTo>
                  <a:lnTo>
                    <a:pt x="544" y="3"/>
                  </a:lnTo>
                  <a:lnTo>
                    <a:pt x="560" y="7"/>
                  </a:lnTo>
                  <a:lnTo>
                    <a:pt x="577" y="11"/>
                  </a:lnTo>
                  <a:lnTo>
                    <a:pt x="592" y="18"/>
                  </a:lnTo>
                  <a:lnTo>
                    <a:pt x="607" y="26"/>
                  </a:lnTo>
                  <a:lnTo>
                    <a:pt x="621" y="36"/>
                  </a:lnTo>
                  <a:lnTo>
                    <a:pt x="635" y="48"/>
                  </a:lnTo>
                  <a:lnTo>
                    <a:pt x="647" y="61"/>
                  </a:lnTo>
                  <a:lnTo>
                    <a:pt x="660" y="76"/>
                  </a:lnTo>
                  <a:lnTo>
                    <a:pt x="669" y="94"/>
                  </a:lnTo>
                  <a:lnTo>
                    <a:pt x="679" y="113"/>
                  </a:lnTo>
                  <a:lnTo>
                    <a:pt x="689" y="134"/>
                  </a:lnTo>
                  <a:lnTo>
                    <a:pt x="696" y="158"/>
                  </a:lnTo>
                  <a:lnTo>
                    <a:pt x="701" y="184"/>
                  </a:lnTo>
                  <a:lnTo>
                    <a:pt x="705" y="213"/>
                  </a:lnTo>
                  <a:lnTo>
                    <a:pt x="710" y="242"/>
                  </a:lnTo>
                  <a:lnTo>
                    <a:pt x="712" y="270"/>
                  </a:lnTo>
                  <a:lnTo>
                    <a:pt x="715" y="298"/>
                  </a:lnTo>
                  <a:lnTo>
                    <a:pt x="718" y="325"/>
                  </a:lnTo>
                  <a:lnTo>
                    <a:pt x="719" y="350"/>
                  </a:lnTo>
                  <a:lnTo>
                    <a:pt x="722" y="376"/>
                  </a:lnTo>
                  <a:lnTo>
                    <a:pt x="723" y="400"/>
                  </a:lnTo>
                  <a:lnTo>
                    <a:pt x="723" y="423"/>
                  </a:lnTo>
                  <a:lnTo>
                    <a:pt x="725" y="447"/>
                  </a:lnTo>
                  <a:lnTo>
                    <a:pt x="725" y="468"/>
                  </a:lnTo>
                  <a:lnTo>
                    <a:pt x="725" y="490"/>
                  </a:lnTo>
                  <a:lnTo>
                    <a:pt x="725" y="511"/>
                  </a:lnTo>
                  <a:lnTo>
                    <a:pt x="723" y="530"/>
                  </a:lnTo>
                  <a:lnTo>
                    <a:pt x="723" y="549"/>
                  </a:lnTo>
                  <a:lnTo>
                    <a:pt x="722" y="567"/>
                  </a:lnTo>
                  <a:lnTo>
                    <a:pt x="721" y="584"/>
                  </a:lnTo>
                  <a:lnTo>
                    <a:pt x="719" y="601"/>
                  </a:lnTo>
                  <a:lnTo>
                    <a:pt x="717" y="617"/>
                  </a:lnTo>
                  <a:lnTo>
                    <a:pt x="715" y="632"/>
                  </a:lnTo>
                  <a:lnTo>
                    <a:pt x="712" y="646"/>
                  </a:lnTo>
                  <a:lnTo>
                    <a:pt x="710" y="660"/>
                  </a:lnTo>
                  <a:lnTo>
                    <a:pt x="707" y="674"/>
                  </a:lnTo>
                  <a:lnTo>
                    <a:pt x="704" y="686"/>
                  </a:lnTo>
                  <a:lnTo>
                    <a:pt x="701" y="698"/>
                  </a:lnTo>
                  <a:lnTo>
                    <a:pt x="699" y="709"/>
                  </a:lnTo>
                  <a:lnTo>
                    <a:pt x="694" y="720"/>
                  </a:lnTo>
                  <a:lnTo>
                    <a:pt x="692" y="729"/>
                  </a:lnTo>
                  <a:lnTo>
                    <a:pt x="687" y="738"/>
                  </a:lnTo>
                  <a:lnTo>
                    <a:pt x="683" y="746"/>
                  </a:lnTo>
                  <a:lnTo>
                    <a:pt x="681" y="754"/>
                  </a:lnTo>
                  <a:lnTo>
                    <a:pt x="676" y="761"/>
                  </a:lnTo>
                  <a:lnTo>
                    <a:pt x="672" y="767"/>
                  </a:lnTo>
                  <a:lnTo>
                    <a:pt x="668" y="774"/>
                  </a:lnTo>
                  <a:lnTo>
                    <a:pt x="664" y="779"/>
                  </a:lnTo>
                  <a:lnTo>
                    <a:pt x="661" y="786"/>
                  </a:lnTo>
                  <a:lnTo>
                    <a:pt x="658" y="793"/>
                  </a:lnTo>
                  <a:lnTo>
                    <a:pt x="656" y="801"/>
                  </a:lnTo>
                  <a:lnTo>
                    <a:pt x="651" y="808"/>
                  </a:lnTo>
                  <a:lnTo>
                    <a:pt x="649" y="817"/>
                  </a:lnTo>
                  <a:lnTo>
                    <a:pt x="646" y="823"/>
                  </a:lnTo>
                  <a:lnTo>
                    <a:pt x="643" y="832"/>
                  </a:lnTo>
                  <a:lnTo>
                    <a:pt x="640" y="839"/>
                  </a:lnTo>
                  <a:lnTo>
                    <a:pt x="638" y="847"/>
                  </a:lnTo>
                  <a:lnTo>
                    <a:pt x="634" y="854"/>
                  </a:lnTo>
                  <a:lnTo>
                    <a:pt x="631" y="861"/>
                  </a:lnTo>
                  <a:lnTo>
                    <a:pt x="627" y="868"/>
                  </a:lnTo>
                  <a:lnTo>
                    <a:pt x="622" y="873"/>
                  </a:lnTo>
                  <a:lnTo>
                    <a:pt x="617" y="879"/>
                  </a:lnTo>
                  <a:lnTo>
                    <a:pt x="613" y="884"/>
                  </a:lnTo>
                  <a:lnTo>
                    <a:pt x="606" y="890"/>
                  </a:lnTo>
                  <a:lnTo>
                    <a:pt x="600" y="894"/>
                  </a:lnTo>
                  <a:lnTo>
                    <a:pt x="593" y="897"/>
                  </a:lnTo>
                  <a:lnTo>
                    <a:pt x="585" y="900"/>
                  </a:lnTo>
                  <a:lnTo>
                    <a:pt x="577" y="902"/>
                  </a:lnTo>
                  <a:lnTo>
                    <a:pt x="567" y="902"/>
                  </a:lnTo>
                  <a:lnTo>
                    <a:pt x="557" y="902"/>
                  </a:lnTo>
                  <a:lnTo>
                    <a:pt x="546" y="902"/>
                  </a:lnTo>
                  <a:lnTo>
                    <a:pt x="534" y="901"/>
                  </a:lnTo>
                  <a:lnTo>
                    <a:pt x="521" y="897"/>
                  </a:lnTo>
                  <a:lnTo>
                    <a:pt x="508" y="893"/>
                  </a:lnTo>
                  <a:lnTo>
                    <a:pt x="492" y="889"/>
                  </a:lnTo>
                  <a:lnTo>
                    <a:pt x="476" y="882"/>
                  </a:lnTo>
                  <a:lnTo>
                    <a:pt x="458" y="873"/>
                  </a:lnTo>
                  <a:lnTo>
                    <a:pt x="438" y="864"/>
                  </a:lnTo>
                  <a:lnTo>
                    <a:pt x="419" y="855"/>
                  </a:lnTo>
                  <a:lnTo>
                    <a:pt x="401" y="848"/>
                  </a:lnTo>
                  <a:lnTo>
                    <a:pt x="383" y="843"/>
                  </a:lnTo>
                  <a:lnTo>
                    <a:pt x="365" y="839"/>
                  </a:lnTo>
                  <a:lnTo>
                    <a:pt x="347" y="837"/>
                  </a:lnTo>
                  <a:lnTo>
                    <a:pt x="331" y="836"/>
                  </a:lnTo>
                  <a:lnTo>
                    <a:pt x="315" y="836"/>
                  </a:lnTo>
                  <a:lnTo>
                    <a:pt x="299" y="837"/>
                  </a:lnTo>
                  <a:lnTo>
                    <a:pt x="283" y="840"/>
                  </a:lnTo>
                  <a:lnTo>
                    <a:pt x="270" y="843"/>
                  </a:lnTo>
                  <a:lnTo>
                    <a:pt x="254" y="846"/>
                  </a:lnTo>
                  <a:lnTo>
                    <a:pt x="241" y="850"/>
                  </a:lnTo>
                  <a:lnTo>
                    <a:pt x="227" y="854"/>
                  </a:lnTo>
                  <a:lnTo>
                    <a:pt x="214" y="858"/>
                  </a:lnTo>
                  <a:lnTo>
                    <a:pt x="202" y="864"/>
                  </a:lnTo>
                  <a:lnTo>
                    <a:pt x="189" y="868"/>
                  </a:lnTo>
                  <a:lnTo>
                    <a:pt x="177" y="872"/>
                  </a:lnTo>
                  <a:lnTo>
                    <a:pt x="166" y="875"/>
                  </a:lnTo>
                  <a:lnTo>
                    <a:pt x="153" y="877"/>
                  </a:lnTo>
                  <a:lnTo>
                    <a:pt x="142" y="880"/>
                  </a:lnTo>
                  <a:lnTo>
                    <a:pt x="133" y="882"/>
                  </a:lnTo>
                  <a:lnTo>
                    <a:pt x="122" y="883"/>
                  </a:lnTo>
                  <a:lnTo>
                    <a:pt x="112" y="882"/>
                  </a:lnTo>
                  <a:lnTo>
                    <a:pt x="102" y="880"/>
                  </a:lnTo>
                  <a:lnTo>
                    <a:pt x="93" y="876"/>
                  </a:lnTo>
                  <a:lnTo>
                    <a:pt x="83" y="872"/>
                  </a:lnTo>
                  <a:lnTo>
                    <a:pt x="73" y="865"/>
                  </a:lnTo>
                  <a:lnTo>
                    <a:pt x="65" y="857"/>
                  </a:lnTo>
                  <a:lnTo>
                    <a:pt x="55" y="846"/>
                  </a:lnTo>
                  <a:lnTo>
                    <a:pt x="47" y="833"/>
                  </a:lnTo>
                  <a:lnTo>
                    <a:pt x="39" y="818"/>
                  </a:lnTo>
                  <a:lnTo>
                    <a:pt x="30" y="801"/>
                  </a:lnTo>
                  <a:lnTo>
                    <a:pt x="22" y="782"/>
                  </a:lnTo>
                  <a:lnTo>
                    <a:pt x="16" y="763"/>
                  </a:lnTo>
                  <a:lnTo>
                    <a:pt x="11" y="743"/>
                  </a:lnTo>
                  <a:lnTo>
                    <a:pt x="7" y="724"/>
                  </a:lnTo>
                  <a:lnTo>
                    <a:pt x="4" y="703"/>
                  </a:lnTo>
                  <a:lnTo>
                    <a:pt x="1" y="682"/>
                  </a:lnTo>
                  <a:lnTo>
                    <a:pt x="0" y="662"/>
                  </a:lnTo>
                  <a:lnTo>
                    <a:pt x="0" y="641"/>
                  </a:lnTo>
                  <a:lnTo>
                    <a:pt x="0" y="621"/>
                  </a:lnTo>
                  <a:lnTo>
                    <a:pt x="1" y="601"/>
                  </a:lnTo>
                  <a:lnTo>
                    <a:pt x="3" y="580"/>
                  </a:lnTo>
                  <a:lnTo>
                    <a:pt x="5" y="559"/>
                  </a:lnTo>
                  <a:lnTo>
                    <a:pt x="8" y="538"/>
                  </a:lnTo>
                  <a:lnTo>
                    <a:pt x="12" y="519"/>
                  </a:lnTo>
                  <a:lnTo>
                    <a:pt x="16" y="500"/>
                  </a:lnTo>
                  <a:lnTo>
                    <a:pt x="22" y="480"/>
                  </a:lnTo>
                  <a:lnTo>
                    <a:pt x="26" y="461"/>
                  </a:lnTo>
                  <a:lnTo>
                    <a:pt x="33" y="443"/>
                  </a:lnTo>
                  <a:lnTo>
                    <a:pt x="39" y="425"/>
                  </a:lnTo>
                  <a:lnTo>
                    <a:pt x="46" y="407"/>
                  </a:lnTo>
                  <a:lnTo>
                    <a:pt x="52" y="390"/>
                  </a:lnTo>
                  <a:lnTo>
                    <a:pt x="59" y="374"/>
                  </a:lnTo>
                  <a:lnTo>
                    <a:pt x="66" y="358"/>
                  </a:lnTo>
                  <a:lnTo>
                    <a:pt x="73" y="345"/>
                  </a:lnTo>
                  <a:lnTo>
                    <a:pt x="81" y="331"/>
                  </a:lnTo>
                  <a:lnTo>
                    <a:pt x="88" y="317"/>
                  </a:lnTo>
                  <a:lnTo>
                    <a:pt x="97" y="306"/>
                  </a:lnTo>
                  <a:lnTo>
                    <a:pt x="104" y="295"/>
                  </a:lnTo>
                  <a:lnTo>
                    <a:pt x="111" y="285"/>
                  </a:lnTo>
                  <a:lnTo>
                    <a:pt x="119" y="275"/>
                  </a:lnTo>
                  <a:lnTo>
                    <a:pt x="126" y="268"/>
                  </a:lnTo>
                  <a:lnTo>
                    <a:pt x="133" y="262"/>
                  </a:lnTo>
                  <a:lnTo>
                    <a:pt x="140" y="256"/>
                  </a:lnTo>
                  <a:lnTo>
                    <a:pt x="145" y="249"/>
                  </a:lnTo>
                  <a:lnTo>
                    <a:pt x="152" y="244"/>
                  </a:lnTo>
                  <a:lnTo>
                    <a:pt x="159" y="238"/>
                  </a:lnTo>
                  <a:lnTo>
                    <a:pt x="165" y="231"/>
                  </a:lnTo>
                  <a:lnTo>
                    <a:pt x="170" y="226"/>
                  </a:lnTo>
                  <a:lnTo>
                    <a:pt x="177" y="219"/>
                  </a:lnTo>
                  <a:lnTo>
                    <a:pt x="182" y="213"/>
                  </a:lnTo>
                  <a:lnTo>
                    <a:pt x="188" y="208"/>
                  </a:lnTo>
                  <a:lnTo>
                    <a:pt x="194" y="201"/>
                  </a:lnTo>
                  <a:lnTo>
                    <a:pt x="199" y="195"/>
                  </a:lnTo>
                  <a:lnTo>
                    <a:pt x="203" y="190"/>
                  </a:lnTo>
                  <a:lnTo>
                    <a:pt x="209" y="183"/>
                  </a:lnTo>
                  <a:lnTo>
                    <a:pt x="214" y="177"/>
                  </a:lnTo>
                  <a:lnTo>
                    <a:pt x="218" y="172"/>
                  </a:lnTo>
                  <a:lnTo>
                    <a:pt x="223" y="166"/>
                  </a:lnTo>
                  <a:lnTo>
                    <a:pt x="228" y="161"/>
                  </a:lnTo>
                  <a:lnTo>
                    <a:pt x="232" y="155"/>
                  </a:lnTo>
                  <a:lnTo>
                    <a:pt x="236" y="149"/>
                  </a:lnTo>
                  <a:lnTo>
                    <a:pt x="241" y="144"/>
                  </a:lnTo>
                  <a:lnTo>
                    <a:pt x="245" y="138"/>
                  </a:lnTo>
                  <a:lnTo>
                    <a:pt x="249" y="134"/>
                  </a:lnTo>
                  <a:lnTo>
                    <a:pt x="253" y="129"/>
                  </a:lnTo>
                  <a:lnTo>
                    <a:pt x="256" y="123"/>
                  </a:lnTo>
                  <a:lnTo>
                    <a:pt x="260" y="119"/>
                  </a:lnTo>
                  <a:lnTo>
                    <a:pt x="264" y="115"/>
                  </a:lnTo>
                  <a:lnTo>
                    <a:pt x="267" y="111"/>
                  </a:lnTo>
                  <a:lnTo>
                    <a:pt x="271" y="107"/>
                  </a:lnTo>
                  <a:lnTo>
                    <a:pt x="274" y="102"/>
                  </a:lnTo>
                  <a:lnTo>
                    <a:pt x="277" y="98"/>
                  </a:lnTo>
                  <a:lnTo>
                    <a:pt x="281" y="94"/>
                  </a:lnTo>
                  <a:lnTo>
                    <a:pt x="283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1" name="Freeform 27"/>
            <p:cNvSpPr>
              <a:spLocks noChangeArrowheads="1"/>
            </p:cNvSpPr>
            <p:nvPr/>
          </p:nvSpPr>
          <p:spPr bwMode="auto">
            <a:xfrm>
              <a:off x="5169" y="4012"/>
              <a:ext cx="410" cy="514"/>
            </a:xfrm>
            <a:custGeom>
              <a:avLst/>
              <a:gdLst>
                <a:gd name="T0" fmla="*/ 404914482 w 715"/>
                <a:gd name="T1" fmla="*/ 408137656 h 894"/>
                <a:gd name="T2" fmla="*/ 404914482 w 715"/>
                <a:gd name="T3" fmla="*/ 408137656 h 894"/>
                <a:gd name="T4" fmla="*/ 404914482 w 715"/>
                <a:gd name="T5" fmla="*/ 408137656 h 894"/>
                <a:gd name="T6" fmla="*/ 404914482 w 715"/>
                <a:gd name="T7" fmla="*/ 408137656 h 894"/>
                <a:gd name="T8" fmla="*/ 404914482 w 715"/>
                <a:gd name="T9" fmla="*/ 408137656 h 894"/>
                <a:gd name="T10" fmla="*/ 404914482 w 715"/>
                <a:gd name="T11" fmla="*/ 408137656 h 894"/>
                <a:gd name="T12" fmla="*/ 404914482 w 715"/>
                <a:gd name="T13" fmla="*/ 408137656 h 894"/>
                <a:gd name="T14" fmla="*/ 404914482 w 715"/>
                <a:gd name="T15" fmla="*/ 408137656 h 894"/>
                <a:gd name="T16" fmla="*/ 404914482 w 715"/>
                <a:gd name="T17" fmla="*/ 408137656 h 894"/>
                <a:gd name="T18" fmla="*/ 404914482 w 715"/>
                <a:gd name="T19" fmla="*/ 408137656 h 894"/>
                <a:gd name="T20" fmla="*/ 404914482 w 715"/>
                <a:gd name="T21" fmla="*/ 408137656 h 894"/>
                <a:gd name="T22" fmla="*/ 404914482 w 715"/>
                <a:gd name="T23" fmla="*/ 408137656 h 894"/>
                <a:gd name="T24" fmla="*/ 404914482 w 715"/>
                <a:gd name="T25" fmla="*/ 408137656 h 894"/>
                <a:gd name="T26" fmla="*/ 404914482 w 715"/>
                <a:gd name="T27" fmla="*/ 408137656 h 894"/>
                <a:gd name="T28" fmla="*/ 404914482 w 715"/>
                <a:gd name="T29" fmla="*/ 408137656 h 894"/>
                <a:gd name="T30" fmla="*/ 404914482 w 715"/>
                <a:gd name="T31" fmla="*/ 408137656 h 894"/>
                <a:gd name="T32" fmla="*/ 404914482 w 715"/>
                <a:gd name="T33" fmla="*/ 408137656 h 894"/>
                <a:gd name="T34" fmla="*/ 404914482 w 715"/>
                <a:gd name="T35" fmla="*/ 408137656 h 894"/>
                <a:gd name="T36" fmla="*/ 404914482 w 715"/>
                <a:gd name="T37" fmla="*/ 408137656 h 894"/>
                <a:gd name="T38" fmla="*/ 404914482 w 715"/>
                <a:gd name="T39" fmla="*/ 408137656 h 894"/>
                <a:gd name="T40" fmla="*/ 404914482 w 715"/>
                <a:gd name="T41" fmla="*/ 408137656 h 894"/>
                <a:gd name="T42" fmla="*/ 404914482 w 715"/>
                <a:gd name="T43" fmla="*/ 408137656 h 894"/>
                <a:gd name="T44" fmla="*/ 404914482 w 715"/>
                <a:gd name="T45" fmla="*/ 408137656 h 894"/>
                <a:gd name="T46" fmla="*/ 404914482 w 715"/>
                <a:gd name="T47" fmla="*/ 408137656 h 894"/>
                <a:gd name="T48" fmla="*/ 404914482 w 715"/>
                <a:gd name="T49" fmla="*/ 408137656 h 894"/>
                <a:gd name="T50" fmla="*/ 0 w 715"/>
                <a:gd name="T51" fmla="*/ 408137656 h 894"/>
                <a:gd name="T52" fmla="*/ 404914482 w 715"/>
                <a:gd name="T53" fmla="*/ 408137656 h 894"/>
                <a:gd name="T54" fmla="*/ 404914482 w 715"/>
                <a:gd name="T55" fmla="*/ 408137656 h 894"/>
                <a:gd name="T56" fmla="*/ 404914482 w 715"/>
                <a:gd name="T57" fmla="*/ 408137656 h 894"/>
                <a:gd name="T58" fmla="*/ 404914482 w 715"/>
                <a:gd name="T59" fmla="*/ 408137656 h 894"/>
                <a:gd name="T60" fmla="*/ 404914482 w 715"/>
                <a:gd name="T61" fmla="*/ 408137656 h 894"/>
                <a:gd name="T62" fmla="*/ 404914482 w 715"/>
                <a:gd name="T63" fmla="*/ 408137656 h 894"/>
                <a:gd name="T64" fmla="*/ 404914482 w 715"/>
                <a:gd name="T65" fmla="*/ 408137656 h 894"/>
                <a:gd name="T66" fmla="*/ 404914482 w 715"/>
                <a:gd name="T67" fmla="*/ 408137656 h 894"/>
                <a:gd name="T68" fmla="*/ 404914482 w 715"/>
                <a:gd name="T69" fmla="*/ 408137656 h 894"/>
                <a:gd name="T70" fmla="*/ 404914482 w 715"/>
                <a:gd name="T71" fmla="*/ 408137656 h 894"/>
                <a:gd name="T72" fmla="*/ 404914482 w 715"/>
                <a:gd name="T73" fmla="*/ 408137656 h 894"/>
                <a:gd name="T74" fmla="*/ 404914482 w 715"/>
                <a:gd name="T75" fmla="*/ 408137656 h 894"/>
                <a:gd name="T76" fmla="*/ 404914482 w 715"/>
                <a:gd name="T77" fmla="*/ 408137656 h 894"/>
                <a:gd name="T78" fmla="*/ 404914482 w 715"/>
                <a:gd name="T79" fmla="*/ 408137656 h 894"/>
                <a:gd name="T80" fmla="*/ 404914482 w 715"/>
                <a:gd name="T81" fmla="*/ 408137656 h 894"/>
                <a:gd name="T82" fmla="*/ 404914482 w 715"/>
                <a:gd name="T83" fmla="*/ 408137656 h 894"/>
                <a:gd name="T84" fmla="*/ 404914482 w 715"/>
                <a:gd name="T85" fmla="*/ 408137656 h 894"/>
                <a:gd name="T86" fmla="*/ 404914482 w 715"/>
                <a:gd name="T87" fmla="*/ 0 h 894"/>
                <a:gd name="T88" fmla="*/ 404914482 w 715"/>
                <a:gd name="T89" fmla="*/ 408137656 h 894"/>
                <a:gd name="T90" fmla="*/ 404914482 w 715"/>
                <a:gd name="T91" fmla="*/ 408137656 h 894"/>
                <a:gd name="T92" fmla="*/ 404914482 w 715"/>
                <a:gd name="T93" fmla="*/ 408137656 h 894"/>
                <a:gd name="T94" fmla="*/ 404914482 w 715"/>
                <a:gd name="T95" fmla="*/ 408137656 h 8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15"/>
                <a:gd name="T145" fmla="*/ 0 h 894"/>
                <a:gd name="T146" fmla="*/ 715 w 715"/>
                <a:gd name="T147" fmla="*/ 894 h 89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15" h="894">
                  <a:moveTo>
                    <a:pt x="696" y="206"/>
                  </a:moveTo>
                  <a:lnTo>
                    <a:pt x="700" y="236"/>
                  </a:lnTo>
                  <a:lnTo>
                    <a:pt x="703" y="265"/>
                  </a:lnTo>
                  <a:lnTo>
                    <a:pt x="706" y="292"/>
                  </a:lnTo>
                  <a:lnTo>
                    <a:pt x="708" y="319"/>
                  </a:lnTo>
                  <a:lnTo>
                    <a:pt x="710" y="345"/>
                  </a:lnTo>
                  <a:lnTo>
                    <a:pt x="713" y="370"/>
                  </a:lnTo>
                  <a:lnTo>
                    <a:pt x="714" y="393"/>
                  </a:lnTo>
                  <a:lnTo>
                    <a:pt x="714" y="417"/>
                  </a:lnTo>
                  <a:lnTo>
                    <a:pt x="715" y="440"/>
                  </a:lnTo>
                  <a:lnTo>
                    <a:pt x="715" y="463"/>
                  </a:lnTo>
                  <a:lnTo>
                    <a:pt x="715" y="483"/>
                  </a:lnTo>
                  <a:lnTo>
                    <a:pt x="715" y="504"/>
                  </a:lnTo>
                  <a:lnTo>
                    <a:pt x="715" y="523"/>
                  </a:lnTo>
                  <a:lnTo>
                    <a:pt x="714" y="541"/>
                  </a:lnTo>
                  <a:lnTo>
                    <a:pt x="713" y="559"/>
                  </a:lnTo>
                  <a:lnTo>
                    <a:pt x="713" y="577"/>
                  </a:lnTo>
                  <a:lnTo>
                    <a:pt x="710" y="594"/>
                  </a:lnTo>
                  <a:lnTo>
                    <a:pt x="708" y="609"/>
                  </a:lnTo>
                  <a:lnTo>
                    <a:pt x="707" y="624"/>
                  </a:lnTo>
                  <a:lnTo>
                    <a:pt x="704" y="640"/>
                  </a:lnTo>
                  <a:lnTo>
                    <a:pt x="701" y="654"/>
                  </a:lnTo>
                  <a:lnTo>
                    <a:pt x="700" y="666"/>
                  </a:lnTo>
                  <a:lnTo>
                    <a:pt x="697" y="678"/>
                  </a:lnTo>
                  <a:lnTo>
                    <a:pt x="693" y="690"/>
                  </a:lnTo>
                  <a:lnTo>
                    <a:pt x="690" y="701"/>
                  </a:lnTo>
                  <a:lnTo>
                    <a:pt x="688" y="712"/>
                  </a:lnTo>
                  <a:lnTo>
                    <a:pt x="683" y="720"/>
                  </a:lnTo>
                  <a:lnTo>
                    <a:pt x="681" y="730"/>
                  </a:lnTo>
                  <a:lnTo>
                    <a:pt x="677" y="738"/>
                  </a:lnTo>
                  <a:lnTo>
                    <a:pt x="672" y="745"/>
                  </a:lnTo>
                  <a:lnTo>
                    <a:pt x="668" y="752"/>
                  </a:lnTo>
                  <a:lnTo>
                    <a:pt x="664" y="759"/>
                  </a:lnTo>
                  <a:lnTo>
                    <a:pt x="661" y="764"/>
                  </a:lnTo>
                  <a:lnTo>
                    <a:pt x="657" y="771"/>
                  </a:lnTo>
                  <a:lnTo>
                    <a:pt x="654" y="778"/>
                  </a:lnTo>
                  <a:lnTo>
                    <a:pt x="650" y="785"/>
                  </a:lnTo>
                  <a:lnTo>
                    <a:pt x="647" y="792"/>
                  </a:lnTo>
                  <a:lnTo>
                    <a:pt x="645" y="800"/>
                  </a:lnTo>
                  <a:lnTo>
                    <a:pt x="642" y="807"/>
                  </a:lnTo>
                  <a:lnTo>
                    <a:pt x="639" y="815"/>
                  </a:lnTo>
                  <a:lnTo>
                    <a:pt x="636" y="824"/>
                  </a:lnTo>
                  <a:lnTo>
                    <a:pt x="634" y="831"/>
                  </a:lnTo>
                  <a:lnTo>
                    <a:pt x="631" y="838"/>
                  </a:lnTo>
                  <a:lnTo>
                    <a:pt x="628" y="846"/>
                  </a:lnTo>
                  <a:lnTo>
                    <a:pt x="624" y="853"/>
                  </a:lnTo>
                  <a:lnTo>
                    <a:pt x="621" y="858"/>
                  </a:lnTo>
                  <a:lnTo>
                    <a:pt x="617" y="865"/>
                  </a:lnTo>
                  <a:lnTo>
                    <a:pt x="612" y="871"/>
                  </a:lnTo>
                  <a:lnTo>
                    <a:pt x="606" y="876"/>
                  </a:lnTo>
                  <a:lnTo>
                    <a:pt x="600" y="882"/>
                  </a:lnTo>
                  <a:lnTo>
                    <a:pt x="595" y="886"/>
                  </a:lnTo>
                  <a:lnTo>
                    <a:pt x="588" y="889"/>
                  </a:lnTo>
                  <a:lnTo>
                    <a:pt x="580" y="892"/>
                  </a:lnTo>
                  <a:lnTo>
                    <a:pt x="571" y="894"/>
                  </a:lnTo>
                  <a:lnTo>
                    <a:pt x="563" y="894"/>
                  </a:lnTo>
                  <a:lnTo>
                    <a:pt x="553" y="894"/>
                  </a:lnTo>
                  <a:lnTo>
                    <a:pt x="542" y="894"/>
                  </a:lnTo>
                  <a:lnTo>
                    <a:pt x="530" y="893"/>
                  </a:lnTo>
                  <a:lnTo>
                    <a:pt x="517" y="889"/>
                  </a:lnTo>
                  <a:lnTo>
                    <a:pt x="504" y="885"/>
                  </a:lnTo>
                  <a:lnTo>
                    <a:pt x="488" y="881"/>
                  </a:lnTo>
                  <a:lnTo>
                    <a:pt x="472" y="874"/>
                  </a:lnTo>
                  <a:lnTo>
                    <a:pt x="454" y="865"/>
                  </a:lnTo>
                  <a:lnTo>
                    <a:pt x="434" y="856"/>
                  </a:lnTo>
                  <a:lnTo>
                    <a:pt x="415" y="847"/>
                  </a:lnTo>
                  <a:lnTo>
                    <a:pt x="397" y="840"/>
                  </a:lnTo>
                  <a:lnTo>
                    <a:pt x="379" y="835"/>
                  </a:lnTo>
                  <a:lnTo>
                    <a:pt x="361" y="831"/>
                  </a:lnTo>
                  <a:lnTo>
                    <a:pt x="345" y="828"/>
                  </a:lnTo>
                  <a:lnTo>
                    <a:pt x="328" y="828"/>
                  </a:lnTo>
                  <a:lnTo>
                    <a:pt x="311" y="828"/>
                  </a:lnTo>
                  <a:lnTo>
                    <a:pt x="296" y="829"/>
                  </a:lnTo>
                  <a:lnTo>
                    <a:pt x="281" y="831"/>
                  </a:lnTo>
                  <a:lnTo>
                    <a:pt x="266" y="833"/>
                  </a:lnTo>
                  <a:lnTo>
                    <a:pt x="252" y="838"/>
                  </a:lnTo>
                  <a:lnTo>
                    <a:pt x="238" y="842"/>
                  </a:lnTo>
                  <a:lnTo>
                    <a:pt x="226" y="846"/>
                  </a:lnTo>
                  <a:lnTo>
                    <a:pt x="212" y="850"/>
                  </a:lnTo>
                  <a:lnTo>
                    <a:pt x="199" y="854"/>
                  </a:lnTo>
                  <a:lnTo>
                    <a:pt x="188" y="858"/>
                  </a:lnTo>
                  <a:lnTo>
                    <a:pt x="176" y="863"/>
                  </a:lnTo>
                  <a:lnTo>
                    <a:pt x="165" y="867"/>
                  </a:lnTo>
                  <a:lnTo>
                    <a:pt x="154" y="869"/>
                  </a:lnTo>
                  <a:lnTo>
                    <a:pt x="143" y="872"/>
                  </a:lnTo>
                  <a:lnTo>
                    <a:pt x="131" y="874"/>
                  </a:lnTo>
                  <a:lnTo>
                    <a:pt x="122" y="874"/>
                  </a:lnTo>
                  <a:lnTo>
                    <a:pt x="112" y="872"/>
                  </a:lnTo>
                  <a:lnTo>
                    <a:pt x="102" y="871"/>
                  </a:lnTo>
                  <a:lnTo>
                    <a:pt x="93" y="868"/>
                  </a:lnTo>
                  <a:lnTo>
                    <a:pt x="83" y="863"/>
                  </a:lnTo>
                  <a:lnTo>
                    <a:pt x="75" y="856"/>
                  </a:lnTo>
                  <a:lnTo>
                    <a:pt x="65" y="847"/>
                  </a:lnTo>
                  <a:lnTo>
                    <a:pt x="57" y="836"/>
                  </a:lnTo>
                  <a:lnTo>
                    <a:pt x="48" y="824"/>
                  </a:lnTo>
                  <a:lnTo>
                    <a:pt x="40" y="809"/>
                  </a:lnTo>
                  <a:lnTo>
                    <a:pt x="32" y="792"/>
                  </a:lnTo>
                  <a:lnTo>
                    <a:pt x="24" y="773"/>
                  </a:lnTo>
                  <a:lnTo>
                    <a:pt x="18" y="753"/>
                  </a:lnTo>
                  <a:lnTo>
                    <a:pt x="12" y="734"/>
                  </a:lnTo>
                  <a:lnTo>
                    <a:pt x="8" y="714"/>
                  </a:lnTo>
                  <a:lnTo>
                    <a:pt x="4" y="695"/>
                  </a:lnTo>
                  <a:lnTo>
                    <a:pt x="1" y="674"/>
                  </a:lnTo>
                  <a:lnTo>
                    <a:pt x="0" y="655"/>
                  </a:lnTo>
                  <a:lnTo>
                    <a:pt x="0" y="634"/>
                  </a:lnTo>
                  <a:lnTo>
                    <a:pt x="0" y="613"/>
                  </a:lnTo>
                  <a:lnTo>
                    <a:pt x="0" y="594"/>
                  </a:lnTo>
                  <a:lnTo>
                    <a:pt x="3" y="573"/>
                  </a:lnTo>
                  <a:lnTo>
                    <a:pt x="4" y="554"/>
                  </a:lnTo>
                  <a:lnTo>
                    <a:pt x="7" y="535"/>
                  </a:lnTo>
                  <a:lnTo>
                    <a:pt x="11" y="515"/>
                  </a:lnTo>
                  <a:lnTo>
                    <a:pt x="15" y="496"/>
                  </a:lnTo>
                  <a:lnTo>
                    <a:pt x="19" y="476"/>
                  </a:lnTo>
                  <a:lnTo>
                    <a:pt x="25" y="458"/>
                  </a:lnTo>
                  <a:lnTo>
                    <a:pt x="30" y="440"/>
                  </a:lnTo>
                  <a:lnTo>
                    <a:pt x="36" y="422"/>
                  </a:lnTo>
                  <a:lnTo>
                    <a:pt x="43" y="406"/>
                  </a:lnTo>
                  <a:lnTo>
                    <a:pt x="48" y="391"/>
                  </a:lnTo>
                  <a:lnTo>
                    <a:pt x="55" y="374"/>
                  </a:lnTo>
                  <a:lnTo>
                    <a:pt x="62" y="359"/>
                  </a:lnTo>
                  <a:lnTo>
                    <a:pt x="71" y="345"/>
                  </a:lnTo>
                  <a:lnTo>
                    <a:pt x="77" y="331"/>
                  </a:lnTo>
                  <a:lnTo>
                    <a:pt x="84" y="319"/>
                  </a:lnTo>
                  <a:lnTo>
                    <a:pt x="93" y="308"/>
                  </a:lnTo>
                  <a:lnTo>
                    <a:pt x="100" y="296"/>
                  </a:lnTo>
                  <a:lnTo>
                    <a:pt x="107" y="287"/>
                  </a:lnTo>
                  <a:lnTo>
                    <a:pt x="115" y="278"/>
                  </a:lnTo>
                  <a:lnTo>
                    <a:pt x="122" y="270"/>
                  </a:lnTo>
                  <a:lnTo>
                    <a:pt x="129" y="265"/>
                  </a:lnTo>
                  <a:lnTo>
                    <a:pt x="136" y="258"/>
                  </a:lnTo>
                  <a:lnTo>
                    <a:pt x="141" y="252"/>
                  </a:lnTo>
                  <a:lnTo>
                    <a:pt x="148" y="247"/>
                  </a:lnTo>
                  <a:lnTo>
                    <a:pt x="155" y="240"/>
                  </a:lnTo>
                  <a:lnTo>
                    <a:pt x="161" y="234"/>
                  </a:lnTo>
                  <a:lnTo>
                    <a:pt x="167" y="227"/>
                  </a:lnTo>
                  <a:lnTo>
                    <a:pt x="173" y="222"/>
                  </a:lnTo>
                  <a:lnTo>
                    <a:pt x="178" y="215"/>
                  </a:lnTo>
                  <a:lnTo>
                    <a:pt x="184" y="209"/>
                  </a:lnTo>
                  <a:lnTo>
                    <a:pt x="190" y="204"/>
                  </a:lnTo>
                  <a:lnTo>
                    <a:pt x="195" y="197"/>
                  </a:lnTo>
                  <a:lnTo>
                    <a:pt x="201" y="191"/>
                  </a:lnTo>
                  <a:lnTo>
                    <a:pt x="205" y="184"/>
                  </a:lnTo>
                  <a:lnTo>
                    <a:pt x="210" y="179"/>
                  </a:lnTo>
                  <a:lnTo>
                    <a:pt x="216" y="173"/>
                  </a:lnTo>
                  <a:lnTo>
                    <a:pt x="220" y="166"/>
                  </a:lnTo>
                  <a:lnTo>
                    <a:pt x="224" y="161"/>
                  </a:lnTo>
                  <a:lnTo>
                    <a:pt x="230" y="155"/>
                  </a:lnTo>
                  <a:lnTo>
                    <a:pt x="234" y="150"/>
                  </a:lnTo>
                  <a:lnTo>
                    <a:pt x="238" y="144"/>
                  </a:lnTo>
                  <a:lnTo>
                    <a:pt x="242" y="139"/>
                  </a:lnTo>
                  <a:lnTo>
                    <a:pt x="246" y="133"/>
                  </a:lnTo>
                  <a:lnTo>
                    <a:pt x="250" y="129"/>
                  </a:lnTo>
                  <a:lnTo>
                    <a:pt x="255" y="123"/>
                  </a:lnTo>
                  <a:lnTo>
                    <a:pt x="257" y="119"/>
                  </a:lnTo>
                  <a:lnTo>
                    <a:pt x="261" y="114"/>
                  </a:lnTo>
                  <a:lnTo>
                    <a:pt x="264" y="110"/>
                  </a:lnTo>
                  <a:lnTo>
                    <a:pt x="268" y="105"/>
                  </a:lnTo>
                  <a:lnTo>
                    <a:pt x="271" y="101"/>
                  </a:lnTo>
                  <a:lnTo>
                    <a:pt x="275" y="97"/>
                  </a:lnTo>
                  <a:lnTo>
                    <a:pt x="278" y="93"/>
                  </a:lnTo>
                  <a:lnTo>
                    <a:pt x="281" y="90"/>
                  </a:lnTo>
                  <a:lnTo>
                    <a:pt x="289" y="82"/>
                  </a:lnTo>
                  <a:lnTo>
                    <a:pt x="299" y="74"/>
                  </a:lnTo>
                  <a:lnTo>
                    <a:pt x="310" y="65"/>
                  </a:lnTo>
                  <a:lnTo>
                    <a:pt x="321" y="57"/>
                  </a:lnTo>
                  <a:lnTo>
                    <a:pt x="333" y="49"/>
                  </a:lnTo>
                  <a:lnTo>
                    <a:pt x="347" y="42"/>
                  </a:lnTo>
                  <a:lnTo>
                    <a:pt x="361" y="35"/>
                  </a:lnTo>
                  <a:lnTo>
                    <a:pt x="375" y="28"/>
                  </a:lnTo>
                  <a:lnTo>
                    <a:pt x="390" y="21"/>
                  </a:lnTo>
                  <a:lnTo>
                    <a:pt x="407" y="16"/>
                  </a:lnTo>
                  <a:lnTo>
                    <a:pt x="422" y="11"/>
                  </a:lnTo>
                  <a:lnTo>
                    <a:pt x="439" y="7"/>
                  </a:lnTo>
                  <a:lnTo>
                    <a:pt x="455" y="4"/>
                  </a:lnTo>
                  <a:lnTo>
                    <a:pt x="472" y="2"/>
                  </a:lnTo>
                  <a:lnTo>
                    <a:pt x="488" y="0"/>
                  </a:lnTo>
                  <a:lnTo>
                    <a:pt x="505" y="0"/>
                  </a:lnTo>
                  <a:lnTo>
                    <a:pt x="522" y="2"/>
                  </a:lnTo>
                  <a:lnTo>
                    <a:pt x="538" y="4"/>
                  </a:lnTo>
                  <a:lnTo>
                    <a:pt x="553" y="7"/>
                  </a:lnTo>
                  <a:lnTo>
                    <a:pt x="570" y="13"/>
                  </a:lnTo>
                  <a:lnTo>
                    <a:pt x="585" y="18"/>
                  </a:lnTo>
                  <a:lnTo>
                    <a:pt x="599" y="27"/>
                  </a:lnTo>
                  <a:lnTo>
                    <a:pt x="613" y="36"/>
                  </a:lnTo>
                  <a:lnTo>
                    <a:pt x="627" y="47"/>
                  </a:lnTo>
                  <a:lnTo>
                    <a:pt x="639" y="60"/>
                  </a:lnTo>
                  <a:lnTo>
                    <a:pt x="650" y="75"/>
                  </a:lnTo>
                  <a:lnTo>
                    <a:pt x="661" y="92"/>
                  </a:lnTo>
                  <a:lnTo>
                    <a:pt x="671" y="111"/>
                  </a:lnTo>
                  <a:lnTo>
                    <a:pt x="679" y="132"/>
                  </a:lnTo>
                  <a:lnTo>
                    <a:pt x="686" y="154"/>
                  </a:lnTo>
                  <a:lnTo>
                    <a:pt x="692" y="180"/>
                  </a:lnTo>
                  <a:lnTo>
                    <a:pt x="696" y="206"/>
                  </a:lnTo>
                  <a:close/>
                </a:path>
              </a:pathLst>
            </a:custGeom>
            <a:solidFill>
              <a:srgbClr val="F2EF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2" name="Freeform 28"/>
            <p:cNvSpPr>
              <a:spLocks noChangeArrowheads="1"/>
            </p:cNvSpPr>
            <p:nvPr/>
          </p:nvSpPr>
          <p:spPr bwMode="auto">
            <a:xfrm>
              <a:off x="5171" y="4017"/>
              <a:ext cx="405" cy="508"/>
            </a:xfrm>
            <a:custGeom>
              <a:avLst/>
              <a:gdLst>
                <a:gd name="T0" fmla="*/ 405397281 w 706"/>
                <a:gd name="T1" fmla="*/ 407534338 h 884"/>
                <a:gd name="T2" fmla="*/ 405397281 w 706"/>
                <a:gd name="T3" fmla="*/ 407534338 h 884"/>
                <a:gd name="T4" fmla="*/ 405397281 w 706"/>
                <a:gd name="T5" fmla="*/ 407534338 h 884"/>
                <a:gd name="T6" fmla="*/ 405397281 w 706"/>
                <a:gd name="T7" fmla="*/ 407534338 h 884"/>
                <a:gd name="T8" fmla="*/ 405397281 w 706"/>
                <a:gd name="T9" fmla="*/ 407534338 h 884"/>
                <a:gd name="T10" fmla="*/ 405397281 w 706"/>
                <a:gd name="T11" fmla="*/ 407534338 h 884"/>
                <a:gd name="T12" fmla="*/ 405397281 w 706"/>
                <a:gd name="T13" fmla="*/ 407534338 h 884"/>
                <a:gd name="T14" fmla="*/ 405397281 w 706"/>
                <a:gd name="T15" fmla="*/ 407534338 h 884"/>
                <a:gd name="T16" fmla="*/ 405397281 w 706"/>
                <a:gd name="T17" fmla="*/ 407534338 h 884"/>
                <a:gd name="T18" fmla="*/ 405397281 w 706"/>
                <a:gd name="T19" fmla="*/ 407534338 h 884"/>
                <a:gd name="T20" fmla="*/ 405397281 w 706"/>
                <a:gd name="T21" fmla="*/ 407534338 h 884"/>
                <a:gd name="T22" fmla="*/ 405397281 w 706"/>
                <a:gd name="T23" fmla="*/ 407534338 h 884"/>
                <a:gd name="T24" fmla="*/ 405397281 w 706"/>
                <a:gd name="T25" fmla="*/ 407534338 h 884"/>
                <a:gd name="T26" fmla="*/ 405397281 w 706"/>
                <a:gd name="T27" fmla="*/ 407534338 h 884"/>
                <a:gd name="T28" fmla="*/ 405397281 w 706"/>
                <a:gd name="T29" fmla="*/ 407534338 h 884"/>
                <a:gd name="T30" fmla="*/ 405397281 w 706"/>
                <a:gd name="T31" fmla="*/ 407534338 h 884"/>
                <a:gd name="T32" fmla="*/ 405397281 w 706"/>
                <a:gd name="T33" fmla="*/ 407534338 h 884"/>
                <a:gd name="T34" fmla="*/ 405397281 w 706"/>
                <a:gd name="T35" fmla="*/ 407534338 h 884"/>
                <a:gd name="T36" fmla="*/ 405397281 w 706"/>
                <a:gd name="T37" fmla="*/ 407534338 h 884"/>
                <a:gd name="T38" fmla="*/ 405397281 w 706"/>
                <a:gd name="T39" fmla="*/ 407534338 h 884"/>
                <a:gd name="T40" fmla="*/ 405397281 w 706"/>
                <a:gd name="T41" fmla="*/ 407534338 h 884"/>
                <a:gd name="T42" fmla="*/ 405397281 w 706"/>
                <a:gd name="T43" fmla="*/ 407534338 h 884"/>
                <a:gd name="T44" fmla="*/ 405397281 w 706"/>
                <a:gd name="T45" fmla="*/ 407534338 h 884"/>
                <a:gd name="T46" fmla="*/ 405397281 w 706"/>
                <a:gd name="T47" fmla="*/ 407534338 h 884"/>
                <a:gd name="T48" fmla="*/ 405397281 w 706"/>
                <a:gd name="T49" fmla="*/ 407534338 h 884"/>
                <a:gd name="T50" fmla="*/ 405397281 w 706"/>
                <a:gd name="T51" fmla="*/ 407534338 h 884"/>
                <a:gd name="T52" fmla="*/ 405397281 w 706"/>
                <a:gd name="T53" fmla="*/ 407534338 h 884"/>
                <a:gd name="T54" fmla="*/ 405397281 w 706"/>
                <a:gd name="T55" fmla="*/ 407534338 h 884"/>
                <a:gd name="T56" fmla="*/ 405397281 w 706"/>
                <a:gd name="T57" fmla="*/ 407534338 h 884"/>
                <a:gd name="T58" fmla="*/ 405397281 w 706"/>
                <a:gd name="T59" fmla="*/ 407534338 h 884"/>
                <a:gd name="T60" fmla="*/ 405397281 w 706"/>
                <a:gd name="T61" fmla="*/ 407534338 h 884"/>
                <a:gd name="T62" fmla="*/ 405397281 w 706"/>
                <a:gd name="T63" fmla="*/ 407534338 h 884"/>
                <a:gd name="T64" fmla="*/ 405397281 w 706"/>
                <a:gd name="T65" fmla="*/ 407534338 h 884"/>
                <a:gd name="T66" fmla="*/ 405397281 w 706"/>
                <a:gd name="T67" fmla="*/ 407534338 h 884"/>
                <a:gd name="T68" fmla="*/ 405397281 w 706"/>
                <a:gd name="T69" fmla="*/ 407534338 h 884"/>
                <a:gd name="T70" fmla="*/ 405397281 w 706"/>
                <a:gd name="T71" fmla="*/ 407534338 h 884"/>
                <a:gd name="T72" fmla="*/ 405397281 w 706"/>
                <a:gd name="T73" fmla="*/ 407534338 h 884"/>
                <a:gd name="T74" fmla="*/ 405397281 w 706"/>
                <a:gd name="T75" fmla="*/ 407534338 h 884"/>
                <a:gd name="T76" fmla="*/ 405397281 w 706"/>
                <a:gd name="T77" fmla="*/ 407534338 h 884"/>
                <a:gd name="T78" fmla="*/ 405397281 w 706"/>
                <a:gd name="T79" fmla="*/ 407534338 h 884"/>
                <a:gd name="T80" fmla="*/ 405397281 w 706"/>
                <a:gd name="T81" fmla="*/ 407534338 h 884"/>
                <a:gd name="T82" fmla="*/ 405397281 w 706"/>
                <a:gd name="T83" fmla="*/ 407534338 h 884"/>
                <a:gd name="T84" fmla="*/ 405397281 w 706"/>
                <a:gd name="T85" fmla="*/ 407534338 h 884"/>
                <a:gd name="T86" fmla="*/ 405397281 w 706"/>
                <a:gd name="T87" fmla="*/ 0 h 884"/>
                <a:gd name="T88" fmla="*/ 405397281 w 706"/>
                <a:gd name="T89" fmla="*/ 407534338 h 884"/>
                <a:gd name="T90" fmla="*/ 405397281 w 706"/>
                <a:gd name="T91" fmla="*/ 407534338 h 884"/>
                <a:gd name="T92" fmla="*/ 405397281 w 706"/>
                <a:gd name="T93" fmla="*/ 407534338 h 884"/>
                <a:gd name="T94" fmla="*/ 405397281 w 706"/>
                <a:gd name="T95" fmla="*/ 407534338 h 8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06"/>
                <a:gd name="T145" fmla="*/ 0 h 884"/>
                <a:gd name="T146" fmla="*/ 706 w 706"/>
                <a:gd name="T147" fmla="*/ 884 h 88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06" h="884">
                  <a:moveTo>
                    <a:pt x="685" y="199"/>
                  </a:moveTo>
                  <a:lnTo>
                    <a:pt x="689" y="228"/>
                  </a:lnTo>
                  <a:lnTo>
                    <a:pt x="692" y="256"/>
                  </a:lnTo>
                  <a:lnTo>
                    <a:pt x="695" y="284"/>
                  </a:lnTo>
                  <a:lnTo>
                    <a:pt x="697" y="311"/>
                  </a:lnTo>
                  <a:lnTo>
                    <a:pt x="700" y="336"/>
                  </a:lnTo>
                  <a:lnTo>
                    <a:pt x="702" y="361"/>
                  </a:lnTo>
                  <a:lnTo>
                    <a:pt x="703" y="386"/>
                  </a:lnTo>
                  <a:lnTo>
                    <a:pt x="704" y="410"/>
                  </a:lnTo>
                  <a:lnTo>
                    <a:pt x="706" y="432"/>
                  </a:lnTo>
                  <a:lnTo>
                    <a:pt x="706" y="454"/>
                  </a:lnTo>
                  <a:lnTo>
                    <a:pt x="706" y="475"/>
                  </a:lnTo>
                  <a:lnTo>
                    <a:pt x="706" y="495"/>
                  </a:lnTo>
                  <a:lnTo>
                    <a:pt x="706" y="515"/>
                  </a:lnTo>
                  <a:lnTo>
                    <a:pt x="704" y="533"/>
                  </a:lnTo>
                  <a:lnTo>
                    <a:pt x="704" y="551"/>
                  </a:lnTo>
                  <a:lnTo>
                    <a:pt x="703" y="569"/>
                  </a:lnTo>
                  <a:lnTo>
                    <a:pt x="702" y="585"/>
                  </a:lnTo>
                  <a:lnTo>
                    <a:pt x="700" y="601"/>
                  </a:lnTo>
                  <a:lnTo>
                    <a:pt x="699" y="616"/>
                  </a:lnTo>
                  <a:lnTo>
                    <a:pt x="696" y="630"/>
                  </a:lnTo>
                  <a:lnTo>
                    <a:pt x="693" y="644"/>
                  </a:lnTo>
                  <a:lnTo>
                    <a:pt x="692" y="656"/>
                  </a:lnTo>
                  <a:lnTo>
                    <a:pt x="689" y="668"/>
                  </a:lnTo>
                  <a:lnTo>
                    <a:pt x="686" y="680"/>
                  </a:lnTo>
                  <a:lnTo>
                    <a:pt x="684" y="691"/>
                  </a:lnTo>
                  <a:lnTo>
                    <a:pt x="679" y="700"/>
                  </a:lnTo>
                  <a:lnTo>
                    <a:pt x="677" y="710"/>
                  </a:lnTo>
                  <a:lnTo>
                    <a:pt x="673" y="720"/>
                  </a:lnTo>
                  <a:lnTo>
                    <a:pt x="670" y="728"/>
                  </a:lnTo>
                  <a:lnTo>
                    <a:pt x="666" y="735"/>
                  </a:lnTo>
                  <a:lnTo>
                    <a:pt x="661" y="742"/>
                  </a:lnTo>
                  <a:lnTo>
                    <a:pt x="657" y="749"/>
                  </a:lnTo>
                  <a:lnTo>
                    <a:pt x="653" y="754"/>
                  </a:lnTo>
                  <a:lnTo>
                    <a:pt x="650" y="761"/>
                  </a:lnTo>
                  <a:lnTo>
                    <a:pt x="646" y="768"/>
                  </a:lnTo>
                  <a:lnTo>
                    <a:pt x="643" y="775"/>
                  </a:lnTo>
                  <a:lnTo>
                    <a:pt x="641" y="782"/>
                  </a:lnTo>
                  <a:lnTo>
                    <a:pt x="638" y="790"/>
                  </a:lnTo>
                  <a:lnTo>
                    <a:pt x="635" y="797"/>
                  </a:lnTo>
                  <a:lnTo>
                    <a:pt x="632" y="805"/>
                  </a:lnTo>
                  <a:lnTo>
                    <a:pt x="630" y="812"/>
                  </a:lnTo>
                  <a:lnTo>
                    <a:pt x="627" y="821"/>
                  </a:lnTo>
                  <a:lnTo>
                    <a:pt x="624" y="828"/>
                  </a:lnTo>
                  <a:lnTo>
                    <a:pt x="621" y="835"/>
                  </a:lnTo>
                  <a:lnTo>
                    <a:pt x="619" y="841"/>
                  </a:lnTo>
                  <a:lnTo>
                    <a:pt x="614" y="848"/>
                  </a:lnTo>
                  <a:lnTo>
                    <a:pt x="610" y="855"/>
                  </a:lnTo>
                  <a:lnTo>
                    <a:pt x="606" y="861"/>
                  </a:lnTo>
                  <a:lnTo>
                    <a:pt x="601" y="866"/>
                  </a:lnTo>
                  <a:lnTo>
                    <a:pt x="595" y="871"/>
                  </a:lnTo>
                  <a:lnTo>
                    <a:pt x="590" y="875"/>
                  </a:lnTo>
                  <a:lnTo>
                    <a:pt x="583" y="879"/>
                  </a:lnTo>
                  <a:lnTo>
                    <a:pt x="576" y="882"/>
                  </a:lnTo>
                  <a:lnTo>
                    <a:pt x="567" y="883"/>
                  </a:lnTo>
                  <a:lnTo>
                    <a:pt x="558" y="884"/>
                  </a:lnTo>
                  <a:lnTo>
                    <a:pt x="548" y="884"/>
                  </a:lnTo>
                  <a:lnTo>
                    <a:pt x="537" y="884"/>
                  </a:lnTo>
                  <a:lnTo>
                    <a:pt x="526" y="883"/>
                  </a:lnTo>
                  <a:lnTo>
                    <a:pt x="513" y="879"/>
                  </a:lnTo>
                  <a:lnTo>
                    <a:pt x="498" y="875"/>
                  </a:lnTo>
                  <a:lnTo>
                    <a:pt x="484" y="871"/>
                  </a:lnTo>
                  <a:lnTo>
                    <a:pt x="468" y="864"/>
                  </a:lnTo>
                  <a:lnTo>
                    <a:pt x="450" y="855"/>
                  </a:lnTo>
                  <a:lnTo>
                    <a:pt x="430" y="846"/>
                  </a:lnTo>
                  <a:lnTo>
                    <a:pt x="411" y="837"/>
                  </a:lnTo>
                  <a:lnTo>
                    <a:pt x="393" y="830"/>
                  </a:lnTo>
                  <a:lnTo>
                    <a:pt x="375" y="825"/>
                  </a:lnTo>
                  <a:lnTo>
                    <a:pt x="357" y="821"/>
                  </a:lnTo>
                  <a:lnTo>
                    <a:pt x="341" y="818"/>
                  </a:lnTo>
                  <a:lnTo>
                    <a:pt x="324" y="818"/>
                  </a:lnTo>
                  <a:lnTo>
                    <a:pt x="309" y="818"/>
                  </a:lnTo>
                  <a:lnTo>
                    <a:pt x="293" y="819"/>
                  </a:lnTo>
                  <a:lnTo>
                    <a:pt x="278" y="821"/>
                  </a:lnTo>
                  <a:lnTo>
                    <a:pt x="263" y="823"/>
                  </a:lnTo>
                  <a:lnTo>
                    <a:pt x="249" y="828"/>
                  </a:lnTo>
                  <a:lnTo>
                    <a:pt x="237" y="830"/>
                  </a:lnTo>
                  <a:lnTo>
                    <a:pt x="223" y="835"/>
                  </a:lnTo>
                  <a:lnTo>
                    <a:pt x="210" y="840"/>
                  </a:lnTo>
                  <a:lnTo>
                    <a:pt x="198" y="844"/>
                  </a:lnTo>
                  <a:lnTo>
                    <a:pt x="187" y="848"/>
                  </a:lnTo>
                  <a:lnTo>
                    <a:pt x="174" y="853"/>
                  </a:lnTo>
                  <a:lnTo>
                    <a:pt x="163" y="855"/>
                  </a:lnTo>
                  <a:lnTo>
                    <a:pt x="152" y="858"/>
                  </a:lnTo>
                  <a:lnTo>
                    <a:pt x="143" y="861"/>
                  </a:lnTo>
                  <a:lnTo>
                    <a:pt x="132" y="862"/>
                  </a:lnTo>
                  <a:lnTo>
                    <a:pt x="122" y="862"/>
                  </a:lnTo>
                  <a:lnTo>
                    <a:pt x="112" y="862"/>
                  </a:lnTo>
                  <a:lnTo>
                    <a:pt x="103" y="859"/>
                  </a:lnTo>
                  <a:lnTo>
                    <a:pt x="93" y="857"/>
                  </a:lnTo>
                  <a:lnTo>
                    <a:pt x="85" y="851"/>
                  </a:lnTo>
                  <a:lnTo>
                    <a:pt x="75" y="844"/>
                  </a:lnTo>
                  <a:lnTo>
                    <a:pt x="67" y="836"/>
                  </a:lnTo>
                  <a:lnTo>
                    <a:pt x="58" y="826"/>
                  </a:lnTo>
                  <a:lnTo>
                    <a:pt x="50" y="812"/>
                  </a:lnTo>
                  <a:lnTo>
                    <a:pt x="42" y="799"/>
                  </a:lnTo>
                  <a:lnTo>
                    <a:pt x="33" y="781"/>
                  </a:lnTo>
                  <a:lnTo>
                    <a:pt x="25" y="761"/>
                  </a:lnTo>
                  <a:lnTo>
                    <a:pt x="20" y="743"/>
                  </a:lnTo>
                  <a:lnTo>
                    <a:pt x="14" y="724"/>
                  </a:lnTo>
                  <a:lnTo>
                    <a:pt x="8" y="703"/>
                  </a:lnTo>
                  <a:lnTo>
                    <a:pt x="6" y="684"/>
                  </a:lnTo>
                  <a:lnTo>
                    <a:pt x="3" y="664"/>
                  </a:lnTo>
                  <a:lnTo>
                    <a:pt x="2" y="645"/>
                  </a:lnTo>
                  <a:lnTo>
                    <a:pt x="0" y="624"/>
                  </a:lnTo>
                  <a:lnTo>
                    <a:pt x="0" y="605"/>
                  </a:lnTo>
                  <a:lnTo>
                    <a:pt x="0" y="585"/>
                  </a:lnTo>
                  <a:lnTo>
                    <a:pt x="2" y="566"/>
                  </a:lnTo>
                  <a:lnTo>
                    <a:pt x="4" y="547"/>
                  </a:lnTo>
                  <a:lnTo>
                    <a:pt x="7" y="527"/>
                  </a:lnTo>
                  <a:lnTo>
                    <a:pt x="10" y="508"/>
                  </a:lnTo>
                  <a:lnTo>
                    <a:pt x="14" y="490"/>
                  </a:lnTo>
                  <a:lnTo>
                    <a:pt x="18" y="472"/>
                  </a:lnTo>
                  <a:lnTo>
                    <a:pt x="24" y="454"/>
                  </a:lnTo>
                  <a:lnTo>
                    <a:pt x="28" y="436"/>
                  </a:lnTo>
                  <a:lnTo>
                    <a:pt x="35" y="419"/>
                  </a:lnTo>
                  <a:lnTo>
                    <a:pt x="40" y="403"/>
                  </a:lnTo>
                  <a:lnTo>
                    <a:pt x="46" y="387"/>
                  </a:lnTo>
                  <a:lnTo>
                    <a:pt x="53" y="372"/>
                  </a:lnTo>
                  <a:lnTo>
                    <a:pt x="60" y="358"/>
                  </a:lnTo>
                  <a:lnTo>
                    <a:pt x="67" y="345"/>
                  </a:lnTo>
                  <a:lnTo>
                    <a:pt x="73" y="331"/>
                  </a:lnTo>
                  <a:lnTo>
                    <a:pt x="80" y="320"/>
                  </a:lnTo>
                  <a:lnTo>
                    <a:pt x="89" y="307"/>
                  </a:lnTo>
                  <a:lnTo>
                    <a:pt x="96" y="298"/>
                  </a:lnTo>
                  <a:lnTo>
                    <a:pt x="103" y="288"/>
                  </a:lnTo>
                  <a:lnTo>
                    <a:pt x="109" y="280"/>
                  </a:lnTo>
                  <a:lnTo>
                    <a:pt x="116" y="271"/>
                  </a:lnTo>
                  <a:lnTo>
                    <a:pt x="125" y="266"/>
                  </a:lnTo>
                  <a:lnTo>
                    <a:pt x="130" y="259"/>
                  </a:lnTo>
                  <a:lnTo>
                    <a:pt x="137" y="253"/>
                  </a:lnTo>
                  <a:lnTo>
                    <a:pt x="144" y="246"/>
                  </a:lnTo>
                  <a:lnTo>
                    <a:pt x="151" y="241"/>
                  </a:lnTo>
                  <a:lnTo>
                    <a:pt x="157" y="234"/>
                  </a:lnTo>
                  <a:lnTo>
                    <a:pt x="162" y="228"/>
                  </a:lnTo>
                  <a:lnTo>
                    <a:pt x="169" y="221"/>
                  </a:lnTo>
                  <a:lnTo>
                    <a:pt x="174" y="216"/>
                  </a:lnTo>
                  <a:lnTo>
                    <a:pt x="180" y="209"/>
                  </a:lnTo>
                  <a:lnTo>
                    <a:pt x="186" y="203"/>
                  </a:lnTo>
                  <a:lnTo>
                    <a:pt x="191" y="196"/>
                  </a:lnTo>
                  <a:lnTo>
                    <a:pt x="197" y="190"/>
                  </a:lnTo>
                  <a:lnTo>
                    <a:pt x="202" y="184"/>
                  </a:lnTo>
                  <a:lnTo>
                    <a:pt x="208" y="177"/>
                  </a:lnTo>
                  <a:lnTo>
                    <a:pt x="212" y="172"/>
                  </a:lnTo>
                  <a:lnTo>
                    <a:pt x="217" y="166"/>
                  </a:lnTo>
                  <a:lnTo>
                    <a:pt x="222" y="159"/>
                  </a:lnTo>
                  <a:lnTo>
                    <a:pt x="226" y="154"/>
                  </a:lnTo>
                  <a:lnTo>
                    <a:pt x="231" y="148"/>
                  </a:lnTo>
                  <a:lnTo>
                    <a:pt x="235" y="143"/>
                  </a:lnTo>
                  <a:lnTo>
                    <a:pt x="240" y="137"/>
                  </a:lnTo>
                  <a:lnTo>
                    <a:pt x="244" y="131"/>
                  </a:lnTo>
                  <a:lnTo>
                    <a:pt x="248" y="126"/>
                  </a:lnTo>
                  <a:lnTo>
                    <a:pt x="252" y="120"/>
                  </a:lnTo>
                  <a:lnTo>
                    <a:pt x="256" y="116"/>
                  </a:lnTo>
                  <a:lnTo>
                    <a:pt x="259" y="111"/>
                  </a:lnTo>
                  <a:lnTo>
                    <a:pt x="263" y="107"/>
                  </a:lnTo>
                  <a:lnTo>
                    <a:pt x="266" y="102"/>
                  </a:lnTo>
                  <a:lnTo>
                    <a:pt x="270" y="98"/>
                  </a:lnTo>
                  <a:lnTo>
                    <a:pt x="273" y="94"/>
                  </a:lnTo>
                  <a:lnTo>
                    <a:pt x="277" y="90"/>
                  </a:lnTo>
                  <a:lnTo>
                    <a:pt x="280" y="87"/>
                  </a:lnTo>
                  <a:lnTo>
                    <a:pt x="288" y="79"/>
                  </a:lnTo>
                  <a:lnTo>
                    <a:pt x="298" y="71"/>
                  </a:lnTo>
                  <a:lnTo>
                    <a:pt x="307" y="62"/>
                  </a:lnTo>
                  <a:lnTo>
                    <a:pt x="318" y="54"/>
                  </a:lnTo>
                  <a:lnTo>
                    <a:pt x="331" y="46"/>
                  </a:lnTo>
                  <a:lnTo>
                    <a:pt x="345" y="39"/>
                  </a:lnTo>
                  <a:lnTo>
                    <a:pt x="358" y="32"/>
                  </a:lnTo>
                  <a:lnTo>
                    <a:pt x="372" y="25"/>
                  </a:lnTo>
                  <a:lnTo>
                    <a:pt x="388" y="19"/>
                  </a:lnTo>
                  <a:lnTo>
                    <a:pt x="403" y="14"/>
                  </a:lnTo>
                  <a:lnTo>
                    <a:pt x="418" y="10"/>
                  </a:lnTo>
                  <a:lnTo>
                    <a:pt x="435" y="6"/>
                  </a:lnTo>
                  <a:lnTo>
                    <a:pt x="451" y="3"/>
                  </a:lnTo>
                  <a:lnTo>
                    <a:pt x="466" y="0"/>
                  </a:lnTo>
                  <a:lnTo>
                    <a:pt x="483" y="0"/>
                  </a:lnTo>
                  <a:lnTo>
                    <a:pt x="500" y="0"/>
                  </a:lnTo>
                  <a:lnTo>
                    <a:pt x="516" y="0"/>
                  </a:lnTo>
                  <a:lnTo>
                    <a:pt x="531" y="3"/>
                  </a:lnTo>
                  <a:lnTo>
                    <a:pt x="547" y="6"/>
                  </a:lnTo>
                  <a:lnTo>
                    <a:pt x="563" y="11"/>
                  </a:lnTo>
                  <a:lnTo>
                    <a:pt x="577" y="18"/>
                  </a:lnTo>
                  <a:lnTo>
                    <a:pt x="591" y="25"/>
                  </a:lnTo>
                  <a:lnTo>
                    <a:pt x="605" y="35"/>
                  </a:lnTo>
                  <a:lnTo>
                    <a:pt x="619" y="46"/>
                  </a:lnTo>
                  <a:lnTo>
                    <a:pt x="630" y="58"/>
                  </a:lnTo>
                  <a:lnTo>
                    <a:pt x="642" y="72"/>
                  </a:lnTo>
                  <a:lnTo>
                    <a:pt x="652" y="89"/>
                  </a:lnTo>
                  <a:lnTo>
                    <a:pt x="661" y="107"/>
                  </a:lnTo>
                  <a:lnTo>
                    <a:pt x="668" y="126"/>
                  </a:lnTo>
                  <a:lnTo>
                    <a:pt x="675" y="148"/>
                  </a:lnTo>
                  <a:lnTo>
                    <a:pt x="681" y="173"/>
                  </a:lnTo>
                  <a:lnTo>
                    <a:pt x="685" y="199"/>
                  </a:lnTo>
                  <a:close/>
                </a:path>
              </a:pathLst>
            </a:custGeom>
            <a:solidFill>
              <a:srgbClr val="E8E5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3" name="Freeform 29"/>
            <p:cNvSpPr>
              <a:spLocks noChangeArrowheads="1"/>
            </p:cNvSpPr>
            <p:nvPr/>
          </p:nvSpPr>
          <p:spPr bwMode="auto">
            <a:xfrm>
              <a:off x="5173" y="4022"/>
              <a:ext cx="401" cy="503"/>
            </a:xfrm>
            <a:custGeom>
              <a:avLst/>
              <a:gdLst>
                <a:gd name="T0" fmla="*/ 410709988 w 696"/>
                <a:gd name="T1" fmla="*/ 406557055 h 876"/>
                <a:gd name="T2" fmla="*/ 410709988 w 696"/>
                <a:gd name="T3" fmla="*/ 406557055 h 876"/>
                <a:gd name="T4" fmla="*/ 410709988 w 696"/>
                <a:gd name="T5" fmla="*/ 406557055 h 876"/>
                <a:gd name="T6" fmla="*/ 410709988 w 696"/>
                <a:gd name="T7" fmla="*/ 406557055 h 876"/>
                <a:gd name="T8" fmla="*/ 410709988 w 696"/>
                <a:gd name="T9" fmla="*/ 406557055 h 876"/>
                <a:gd name="T10" fmla="*/ 410709988 w 696"/>
                <a:gd name="T11" fmla="*/ 406557055 h 876"/>
                <a:gd name="T12" fmla="*/ 410709988 w 696"/>
                <a:gd name="T13" fmla="*/ 406557055 h 876"/>
                <a:gd name="T14" fmla="*/ 410709988 w 696"/>
                <a:gd name="T15" fmla="*/ 406557055 h 876"/>
                <a:gd name="T16" fmla="*/ 410709988 w 696"/>
                <a:gd name="T17" fmla="*/ 406557055 h 876"/>
                <a:gd name="T18" fmla="*/ 410709988 w 696"/>
                <a:gd name="T19" fmla="*/ 406557055 h 876"/>
                <a:gd name="T20" fmla="*/ 410709988 w 696"/>
                <a:gd name="T21" fmla="*/ 406557055 h 876"/>
                <a:gd name="T22" fmla="*/ 410709988 w 696"/>
                <a:gd name="T23" fmla="*/ 406557055 h 876"/>
                <a:gd name="T24" fmla="*/ 410709988 w 696"/>
                <a:gd name="T25" fmla="*/ 406557055 h 876"/>
                <a:gd name="T26" fmla="*/ 410709988 w 696"/>
                <a:gd name="T27" fmla="*/ 406557055 h 876"/>
                <a:gd name="T28" fmla="*/ 410709988 w 696"/>
                <a:gd name="T29" fmla="*/ 406557055 h 876"/>
                <a:gd name="T30" fmla="*/ 410709988 w 696"/>
                <a:gd name="T31" fmla="*/ 406557055 h 876"/>
                <a:gd name="T32" fmla="*/ 410709988 w 696"/>
                <a:gd name="T33" fmla="*/ 406557055 h 876"/>
                <a:gd name="T34" fmla="*/ 410709988 w 696"/>
                <a:gd name="T35" fmla="*/ 406557055 h 876"/>
                <a:gd name="T36" fmla="*/ 410709988 w 696"/>
                <a:gd name="T37" fmla="*/ 406557055 h 876"/>
                <a:gd name="T38" fmla="*/ 410709988 w 696"/>
                <a:gd name="T39" fmla="*/ 406557055 h 876"/>
                <a:gd name="T40" fmla="*/ 410709988 w 696"/>
                <a:gd name="T41" fmla="*/ 406557055 h 876"/>
                <a:gd name="T42" fmla="*/ 410709988 w 696"/>
                <a:gd name="T43" fmla="*/ 406557055 h 876"/>
                <a:gd name="T44" fmla="*/ 410709988 w 696"/>
                <a:gd name="T45" fmla="*/ 406557055 h 876"/>
                <a:gd name="T46" fmla="*/ 410709988 w 696"/>
                <a:gd name="T47" fmla="*/ 406557055 h 876"/>
                <a:gd name="T48" fmla="*/ 410709988 w 696"/>
                <a:gd name="T49" fmla="*/ 406557055 h 876"/>
                <a:gd name="T50" fmla="*/ 410709988 w 696"/>
                <a:gd name="T51" fmla="*/ 406557055 h 876"/>
                <a:gd name="T52" fmla="*/ 410709988 w 696"/>
                <a:gd name="T53" fmla="*/ 406557055 h 876"/>
                <a:gd name="T54" fmla="*/ 410709988 w 696"/>
                <a:gd name="T55" fmla="*/ 406557055 h 876"/>
                <a:gd name="T56" fmla="*/ 410709988 w 696"/>
                <a:gd name="T57" fmla="*/ 406557055 h 876"/>
                <a:gd name="T58" fmla="*/ 410709988 w 696"/>
                <a:gd name="T59" fmla="*/ 406557055 h 876"/>
                <a:gd name="T60" fmla="*/ 410709988 w 696"/>
                <a:gd name="T61" fmla="*/ 406557055 h 876"/>
                <a:gd name="T62" fmla="*/ 410709988 w 696"/>
                <a:gd name="T63" fmla="*/ 406557055 h 876"/>
                <a:gd name="T64" fmla="*/ 410709988 w 696"/>
                <a:gd name="T65" fmla="*/ 406557055 h 876"/>
                <a:gd name="T66" fmla="*/ 410709988 w 696"/>
                <a:gd name="T67" fmla="*/ 406557055 h 876"/>
                <a:gd name="T68" fmla="*/ 410709988 w 696"/>
                <a:gd name="T69" fmla="*/ 406557055 h 876"/>
                <a:gd name="T70" fmla="*/ 410709988 w 696"/>
                <a:gd name="T71" fmla="*/ 406557055 h 876"/>
                <a:gd name="T72" fmla="*/ 410709988 w 696"/>
                <a:gd name="T73" fmla="*/ 406557055 h 876"/>
                <a:gd name="T74" fmla="*/ 410709988 w 696"/>
                <a:gd name="T75" fmla="*/ 406557055 h 876"/>
                <a:gd name="T76" fmla="*/ 410709988 w 696"/>
                <a:gd name="T77" fmla="*/ 406557055 h 876"/>
                <a:gd name="T78" fmla="*/ 410709988 w 696"/>
                <a:gd name="T79" fmla="*/ 406557055 h 876"/>
                <a:gd name="T80" fmla="*/ 410709988 w 696"/>
                <a:gd name="T81" fmla="*/ 406557055 h 876"/>
                <a:gd name="T82" fmla="*/ 410709988 w 696"/>
                <a:gd name="T83" fmla="*/ 406557055 h 876"/>
                <a:gd name="T84" fmla="*/ 410709988 w 696"/>
                <a:gd name="T85" fmla="*/ 406557055 h 876"/>
                <a:gd name="T86" fmla="*/ 410709988 w 696"/>
                <a:gd name="T87" fmla="*/ 0 h 876"/>
                <a:gd name="T88" fmla="*/ 410709988 w 696"/>
                <a:gd name="T89" fmla="*/ 406557055 h 876"/>
                <a:gd name="T90" fmla="*/ 410709988 w 696"/>
                <a:gd name="T91" fmla="*/ 406557055 h 876"/>
                <a:gd name="T92" fmla="*/ 410709988 w 696"/>
                <a:gd name="T93" fmla="*/ 406557055 h 876"/>
                <a:gd name="T94" fmla="*/ 410709988 w 696"/>
                <a:gd name="T95" fmla="*/ 406557055 h 8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6"/>
                <a:gd name="T145" fmla="*/ 0 h 876"/>
                <a:gd name="T146" fmla="*/ 696 w 696"/>
                <a:gd name="T147" fmla="*/ 876 h 8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6" h="876">
                  <a:moveTo>
                    <a:pt x="675" y="194"/>
                  </a:moveTo>
                  <a:lnTo>
                    <a:pt x="678" y="223"/>
                  </a:lnTo>
                  <a:lnTo>
                    <a:pt x="682" y="251"/>
                  </a:lnTo>
                  <a:lnTo>
                    <a:pt x="685" y="278"/>
                  </a:lnTo>
                  <a:lnTo>
                    <a:pt x="688" y="305"/>
                  </a:lnTo>
                  <a:lnTo>
                    <a:pt x="689" y="331"/>
                  </a:lnTo>
                  <a:lnTo>
                    <a:pt x="692" y="356"/>
                  </a:lnTo>
                  <a:lnTo>
                    <a:pt x="693" y="379"/>
                  </a:lnTo>
                  <a:lnTo>
                    <a:pt x="695" y="403"/>
                  </a:lnTo>
                  <a:lnTo>
                    <a:pt x="695" y="425"/>
                  </a:lnTo>
                  <a:lnTo>
                    <a:pt x="696" y="447"/>
                  </a:lnTo>
                  <a:lnTo>
                    <a:pt x="696" y="468"/>
                  </a:lnTo>
                  <a:lnTo>
                    <a:pt x="696" y="489"/>
                  </a:lnTo>
                  <a:lnTo>
                    <a:pt x="696" y="508"/>
                  </a:lnTo>
                  <a:lnTo>
                    <a:pt x="696" y="526"/>
                  </a:lnTo>
                  <a:lnTo>
                    <a:pt x="695" y="544"/>
                  </a:lnTo>
                  <a:lnTo>
                    <a:pt x="695" y="561"/>
                  </a:lnTo>
                  <a:lnTo>
                    <a:pt x="693" y="577"/>
                  </a:lnTo>
                  <a:lnTo>
                    <a:pt x="692" y="593"/>
                  </a:lnTo>
                  <a:lnTo>
                    <a:pt x="689" y="608"/>
                  </a:lnTo>
                  <a:lnTo>
                    <a:pt x="688" y="622"/>
                  </a:lnTo>
                  <a:lnTo>
                    <a:pt x="685" y="636"/>
                  </a:lnTo>
                  <a:lnTo>
                    <a:pt x="684" y="648"/>
                  </a:lnTo>
                  <a:lnTo>
                    <a:pt x="681" y="660"/>
                  </a:lnTo>
                  <a:lnTo>
                    <a:pt x="678" y="672"/>
                  </a:lnTo>
                  <a:lnTo>
                    <a:pt x="675" y="683"/>
                  </a:lnTo>
                  <a:lnTo>
                    <a:pt x="673" y="692"/>
                  </a:lnTo>
                  <a:lnTo>
                    <a:pt x="669" y="702"/>
                  </a:lnTo>
                  <a:lnTo>
                    <a:pt x="666" y="710"/>
                  </a:lnTo>
                  <a:lnTo>
                    <a:pt x="662" y="719"/>
                  </a:lnTo>
                  <a:lnTo>
                    <a:pt x="657" y="727"/>
                  </a:lnTo>
                  <a:lnTo>
                    <a:pt x="655" y="734"/>
                  </a:lnTo>
                  <a:lnTo>
                    <a:pt x="651" y="739"/>
                  </a:lnTo>
                  <a:lnTo>
                    <a:pt x="646" y="746"/>
                  </a:lnTo>
                  <a:lnTo>
                    <a:pt x="642" y="752"/>
                  </a:lnTo>
                  <a:lnTo>
                    <a:pt x="639" y="759"/>
                  </a:lnTo>
                  <a:lnTo>
                    <a:pt x="637" y="767"/>
                  </a:lnTo>
                  <a:lnTo>
                    <a:pt x="634" y="774"/>
                  </a:lnTo>
                  <a:lnTo>
                    <a:pt x="631" y="781"/>
                  </a:lnTo>
                  <a:lnTo>
                    <a:pt x="628" y="789"/>
                  </a:lnTo>
                  <a:lnTo>
                    <a:pt x="626" y="797"/>
                  </a:lnTo>
                  <a:lnTo>
                    <a:pt x="624" y="804"/>
                  </a:lnTo>
                  <a:lnTo>
                    <a:pt x="622" y="813"/>
                  </a:lnTo>
                  <a:lnTo>
                    <a:pt x="619" y="820"/>
                  </a:lnTo>
                  <a:lnTo>
                    <a:pt x="616" y="827"/>
                  </a:lnTo>
                  <a:lnTo>
                    <a:pt x="612" y="833"/>
                  </a:lnTo>
                  <a:lnTo>
                    <a:pt x="609" y="840"/>
                  </a:lnTo>
                  <a:lnTo>
                    <a:pt x="605" y="847"/>
                  </a:lnTo>
                  <a:lnTo>
                    <a:pt x="601" y="853"/>
                  </a:lnTo>
                  <a:lnTo>
                    <a:pt x="595" y="858"/>
                  </a:lnTo>
                  <a:lnTo>
                    <a:pt x="590" y="863"/>
                  </a:lnTo>
                  <a:lnTo>
                    <a:pt x="584" y="867"/>
                  </a:lnTo>
                  <a:lnTo>
                    <a:pt x="577" y="871"/>
                  </a:lnTo>
                  <a:lnTo>
                    <a:pt x="570" y="874"/>
                  </a:lnTo>
                  <a:lnTo>
                    <a:pt x="562" y="875"/>
                  </a:lnTo>
                  <a:lnTo>
                    <a:pt x="554" y="876"/>
                  </a:lnTo>
                  <a:lnTo>
                    <a:pt x="544" y="876"/>
                  </a:lnTo>
                  <a:lnTo>
                    <a:pt x="533" y="876"/>
                  </a:lnTo>
                  <a:lnTo>
                    <a:pt x="522" y="874"/>
                  </a:lnTo>
                  <a:lnTo>
                    <a:pt x="508" y="871"/>
                  </a:lnTo>
                  <a:lnTo>
                    <a:pt x="494" y="867"/>
                  </a:lnTo>
                  <a:lnTo>
                    <a:pt x="479" y="863"/>
                  </a:lnTo>
                  <a:lnTo>
                    <a:pt x="464" y="856"/>
                  </a:lnTo>
                  <a:lnTo>
                    <a:pt x="446" y="847"/>
                  </a:lnTo>
                  <a:lnTo>
                    <a:pt x="426" y="838"/>
                  </a:lnTo>
                  <a:lnTo>
                    <a:pt x="407" y="829"/>
                  </a:lnTo>
                  <a:lnTo>
                    <a:pt x="389" y="822"/>
                  </a:lnTo>
                  <a:lnTo>
                    <a:pt x="371" y="817"/>
                  </a:lnTo>
                  <a:lnTo>
                    <a:pt x="353" y="813"/>
                  </a:lnTo>
                  <a:lnTo>
                    <a:pt x="337" y="810"/>
                  </a:lnTo>
                  <a:lnTo>
                    <a:pt x="320" y="810"/>
                  </a:lnTo>
                  <a:lnTo>
                    <a:pt x="305" y="810"/>
                  </a:lnTo>
                  <a:lnTo>
                    <a:pt x="289" y="811"/>
                  </a:lnTo>
                  <a:lnTo>
                    <a:pt x="276" y="813"/>
                  </a:lnTo>
                  <a:lnTo>
                    <a:pt x="260" y="815"/>
                  </a:lnTo>
                  <a:lnTo>
                    <a:pt x="247" y="818"/>
                  </a:lnTo>
                  <a:lnTo>
                    <a:pt x="234" y="822"/>
                  </a:lnTo>
                  <a:lnTo>
                    <a:pt x="222" y="827"/>
                  </a:lnTo>
                  <a:lnTo>
                    <a:pt x="209" y="831"/>
                  </a:lnTo>
                  <a:lnTo>
                    <a:pt x="197" y="835"/>
                  </a:lnTo>
                  <a:lnTo>
                    <a:pt x="186" y="839"/>
                  </a:lnTo>
                  <a:lnTo>
                    <a:pt x="173" y="843"/>
                  </a:lnTo>
                  <a:lnTo>
                    <a:pt x="162" y="846"/>
                  </a:lnTo>
                  <a:lnTo>
                    <a:pt x="153" y="850"/>
                  </a:lnTo>
                  <a:lnTo>
                    <a:pt x="141" y="851"/>
                  </a:lnTo>
                  <a:lnTo>
                    <a:pt x="132" y="853"/>
                  </a:lnTo>
                  <a:lnTo>
                    <a:pt x="122" y="853"/>
                  </a:lnTo>
                  <a:lnTo>
                    <a:pt x="112" y="853"/>
                  </a:lnTo>
                  <a:lnTo>
                    <a:pt x="103" y="850"/>
                  </a:lnTo>
                  <a:lnTo>
                    <a:pt x="94" y="847"/>
                  </a:lnTo>
                  <a:lnTo>
                    <a:pt x="85" y="842"/>
                  </a:lnTo>
                  <a:lnTo>
                    <a:pt x="76" y="835"/>
                  </a:lnTo>
                  <a:lnTo>
                    <a:pt x="68" y="827"/>
                  </a:lnTo>
                  <a:lnTo>
                    <a:pt x="60" y="815"/>
                  </a:lnTo>
                  <a:lnTo>
                    <a:pt x="52" y="803"/>
                  </a:lnTo>
                  <a:lnTo>
                    <a:pt x="43" y="788"/>
                  </a:lnTo>
                  <a:lnTo>
                    <a:pt x="35" y="771"/>
                  </a:lnTo>
                  <a:lnTo>
                    <a:pt x="27" y="752"/>
                  </a:lnTo>
                  <a:lnTo>
                    <a:pt x="20" y="732"/>
                  </a:lnTo>
                  <a:lnTo>
                    <a:pt x="14" y="714"/>
                  </a:lnTo>
                  <a:lnTo>
                    <a:pt x="10" y="695"/>
                  </a:lnTo>
                  <a:lnTo>
                    <a:pt x="6" y="676"/>
                  </a:lnTo>
                  <a:lnTo>
                    <a:pt x="3" y="656"/>
                  </a:lnTo>
                  <a:lnTo>
                    <a:pt x="2" y="637"/>
                  </a:lnTo>
                  <a:lnTo>
                    <a:pt x="0" y="618"/>
                  </a:lnTo>
                  <a:lnTo>
                    <a:pt x="0" y="598"/>
                  </a:lnTo>
                  <a:lnTo>
                    <a:pt x="0" y="579"/>
                  </a:lnTo>
                  <a:lnTo>
                    <a:pt x="2" y="559"/>
                  </a:lnTo>
                  <a:lnTo>
                    <a:pt x="3" y="540"/>
                  </a:lnTo>
                  <a:lnTo>
                    <a:pt x="6" y="522"/>
                  </a:lnTo>
                  <a:lnTo>
                    <a:pt x="9" y="504"/>
                  </a:lnTo>
                  <a:lnTo>
                    <a:pt x="13" y="486"/>
                  </a:lnTo>
                  <a:lnTo>
                    <a:pt x="17" y="468"/>
                  </a:lnTo>
                  <a:lnTo>
                    <a:pt x="21" y="451"/>
                  </a:lnTo>
                  <a:lnTo>
                    <a:pt x="27" y="433"/>
                  </a:lnTo>
                  <a:lnTo>
                    <a:pt x="32" y="418"/>
                  </a:lnTo>
                  <a:lnTo>
                    <a:pt x="38" y="402"/>
                  </a:lnTo>
                  <a:lnTo>
                    <a:pt x="43" y="386"/>
                  </a:lnTo>
                  <a:lnTo>
                    <a:pt x="50" y="373"/>
                  </a:lnTo>
                  <a:lnTo>
                    <a:pt x="57" y="359"/>
                  </a:lnTo>
                  <a:lnTo>
                    <a:pt x="64" y="345"/>
                  </a:lnTo>
                  <a:lnTo>
                    <a:pt x="71" y="332"/>
                  </a:lnTo>
                  <a:lnTo>
                    <a:pt x="78" y="320"/>
                  </a:lnTo>
                  <a:lnTo>
                    <a:pt x="85" y="309"/>
                  </a:lnTo>
                  <a:lnTo>
                    <a:pt x="92" y="299"/>
                  </a:lnTo>
                  <a:lnTo>
                    <a:pt x="99" y="290"/>
                  </a:lnTo>
                  <a:lnTo>
                    <a:pt x="105" y="281"/>
                  </a:lnTo>
                  <a:lnTo>
                    <a:pt x="114" y="274"/>
                  </a:lnTo>
                  <a:lnTo>
                    <a:pt x="121" y="267"/>
                  </a:lnTo>
                  <a:lnTo>
                    <a:pt x="126" y="262"/>
                  </a:lnTo>
                  <a:lnTo>
                    <a:pt x="133" y="256"/>
                  </a:lnTo>
                  <a:lnTo>
                    <a:pt x="140" y="249"/>
                  </a:lnTo>
                  <a:lnTo>
                    <a:pt x="147" y="244"/>
                  </a:lnTo>
                  <a:lnTo>
                    <a:pt x="153" y="237"/>
                  </a:lnTo>
                  <a:lnTo>
                    <a:pt x="159" y="230"/>
                  </a:lnTo>
                  <a:lnTo>
                    <a:pt x="165" y="224"/>
                  </a:lnTo>
                  <a:lnTo>
                    <a:pt x="170" y="218"/>
                  </a:lnTo>
                  <a:lnTo>
                    <a:pt x="176" y="211"/>
                  </a:lnTo>
                  <a:lnTo>
                    <a:pt x="182" y="205"/>
                  </a:lnTo>
                  <a:lnTo>
                    <a:pt x="187" y="198"/>
                  </a:lnTo>
                  <a:lnTo>
                    <a:pt x="193" y="191"/>
                  </a:lnTo>
                  <a:lnTo>
                    <a:pt x="198" y="186"/>
                  </a:lnTo>
                  <a:lnTo>
                    <a:pt x="204" y="179"/>
                  </a:lnTo>
                  <a:lnTo>
                    <a:pt x="209" y="172"/>
                  </a:lnTo>
                  <a:lnTo>
                    <a:pt x="213" y="166"/>
                  </a:lnTo>
                  <a:lnTo>
                    <a:pt x="219" y="159"/>
                  </a:lnTo>
                  <a:lnTo>
                    <a:pt x="223" y="154"/>
                  </a:lnTo>
                  <a:lnTo>
                    <a:pt x="229" y="148"/>
                  </a:lnTo>
                  <a:lnTo>
                    <a:pt x="233" y="141"/>
                  </a:lnTo>
                  <a:lnTo>
                    <a:pt x="237" y="136"/>
                  </a:lnTo>
                  <a:lnTo>
                    <a:pt x="241" y="130"/>
                  </a:lnTo>
                  <a:lnTo>
                    <a:pt x="245" y="125"/>
                  </a:lnTo>
                  <a:lnTo>
                    <a:pt x="249" y="121"/>
                  </a:lnTo>
                  <a:lnTo>
                    <a:pt x="253" y="115"/>
                  </a:lnTo>
                  <a:lnTo>
                    <a:pt x="258" y="110"/>
                  </a:lnTo>
                  <a:lnTo>
                    <a:pt x="260" y="105"/>
                  </a:lnTo>
                  <a:lnTo>
                    <a:pt x="265" y="101"/>
                  </a:lnTo>
                  <a:lnTo>
                    <a:pt x="267" y="97"/>
                  </a:lnTo>
                  <a:lnTo>
                    <a:pt x="271" y="93"/>
                  </a:lnTo>
                  <a:lnTo>
                    <a:pt x="274" y="89"/>
                  </a:lnTo>
                  <a:lnTo>
                    <a:pt x="277" y="86"/>
                  </a:lnTo>
                  <a:lnTo>
                    <a:pt x="285" y="78"/>
                  </a:lnTo>
                  <a:lnTo>
                    <a:pt x="295" y="69"/>
                  </a:lnTo>
                  <a:lnTo>
                    <a:pt x="306" y="61"/>
                  </a:lnTo>
                  <a:lnTo>
                    <a:pt x="317" y="53"/>
                  </a:lnTo>
                  <a:lnTo>
                    <a:pt x="330" y="45"/>
                  </a:lnTo>
                  <a:lnTo>
                    <a:pt x="342" y="38"/>
                  </a:lnTo>
                  <a:lnTo>
                    <a:pt x="356" y="31"/>
                  </a:lnTo>
                  <a:lnTo>
                    <a:pt x="370" y="25"/>
                  </a:lnTo>
                  <a:lnTo>
                    <a:pt x="384" y="20"/>
                  </a:lnTo>
                  <a:lnTo>
                    <a:pt x="399" y="14"/>
                  </a:lnTo>
                  <a:lnTo>
                    <a:pt x="414" y="10"/>
                  </a:lnTo>
                  <a:lnTo>
                    <a:pt x="431" y="6"/>
                  </a:lnTo>
                  <a:lnTo>
                    <a:pt x="446" y="3"/>
                  </a:lnTo>
                  <a:lnTo>
                    <a:pt x="462" y="2"/>
                  </a:lnTo>
                  <a:lnTo>
                    <a:pt x="478" y="0"/>
                  </a:lnTo>
                  <a:lnTo>
                    <a:pt x="494" y="0"/>
                  </a:lnTo>
                  <a:lnTo>
                    <a:pt x="509" y="2"/>
                  </a:lnTo>
                  <a:lnTo>
                    <a:pt x="525" y="3"/>
                  </a:lnTo>
                  <a:lnTo>
                    <a:pt x="541" y="7"/>
                  </a:lnTo>
                  <a:lnTo>
                    <a:pt x="555" y="11"/>
                  </a:lnTo>
                  <a:lnTo>
                    <a:pt x="570" y="18"/>
                  </a:lnTo>
                  <a:lnTo>
                    <a:pt x="584" y="25"/>
                  </a:lnTo>
                  <a:lnTo>
                    <a:pt x="597" y="35"/>
                  </a:lnTo>
                  <a:lnTo>
                    <a:pt x="609" y="45"/>
                  </a:lnTo>
                  <a:lnTo>
                    <a:pt x="622" y="57"/>
                  </a:lnTo>
                  <a:lnTo>
                    <a:pt x="633" y="71"/>
                  </a:lnTo>
                  <a:lnTo>
                    <a:pt x="642" y="86"/>
                  </a:lnTo>
                  <a:lnTo>
                    <a:pt x="652" y="104"/>
                  </a:lnTo>
                  <a:lnTo>
                    <a:pt x="659" y="123"/>
                  </a:lnTo>
                  <a:lnTo>
                    <a:pt x="666" y="144"/>
                  </a:lnTo>
                  <a:lnTo>
                    <a:pt x="671" y="168"/>
                  </a:lnTo>
                  <a:lnTo>
                    <a:pt x="675" y="194"/>
                  </a:lnTo>
                  <a:close/>
                </a:path>
              </a:pathLst>
            </a:custGeom>
            <a:solidFill>
              <a:srgbClr val="DED7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4" name="Freeform 30"/>
            <p:cNvSpPr>
              <a:spLocks noChangeArrowheads="1"/>
            </p:cNvSpPr>
            <p:nvPr/>
          </p:nvSpPr>
          <p:spPr bwMode="auto">
            <a:xfrm>
              <a:off x="5175" y="4027"/>
              <a:ext cx="396" cy="499"/>
            </a:xfrm>
            <a:custGeom>
              <a:avLst/>
              <a:gdLst>
                <a:gd name="T0" fmla="*/ 409496419 w 688"/>
                <a:gd name="T1" fmla="*/ 409424861 h 867"/>
                <a:gd name="T2" fmla="*/ 409496419 w 688"/>
                <a:gd name="T3" fmla="*/ 409424861 h 867"/>
                <a:gd name="T4" fmla="*/ 409496419 w 688"/>
                <a:gd name="T5" fmla="*/ 409424861 h 867"/>
                <a:gd name="T6" fmla="*/ 409496419 w 688"/>
                <a:gd name="T7" fmla="*/ 409424861 h 867"/>
                <a:gd name="T8" fmla="*/ 409496419 w 688"/>
                <a:gd name="T9" fmla="*/ 409424861 h 867"/>
                <a:gd name="T10" fmla="*/ 409496419 w 688"/>
                <a:gd name="T11" fmla="*/ 409424861 h 867"/>
                <a:gd name="T12" fmla="*/ 409496419 w 688"/>
                <a:gd name="T13" fmla="*/ 409424861 h 867"/>
                <a:gd name="T14" fmla="*/ 409496419 w 688"/>
                <a:gd name="T15" fmla="*/ 409424861 h 867"/>
                <a:gd name="T16" fmla="*/ 409496419 w 688"/>
                <a:gd name="T17" fmla="*/ 409424861 h 867"/>
                <a:gd name="T18" fmla="*/ 409496419 w 688"/>
                <a:gd name="T19" fmla="*/ 409424861 h 867"/>
                <a:gd name="T20" fmla="*/ 409496419 w 688"/>
                <a:gd name="T21" fmla="*/ 409424861 h 867"/>
                <a:gd name="T22" fmla="*/ 409496419 w 688"/>
                <a:gd name="T23" fmla="*/ 409424861 h 867"/>
                <a:gd name="T24" fmla="*/ 409496419 w 688"/>
                <a:gd name="T25" fmla="*/ 409424861 h 867"/>
                <a:gd name="T26" fmla="*/ 409496419 w 688"/>
                <a:gd name="T27" fmla="*/ 409424861 h 867"/>
                <a:gd name="T28" fmla="*/ 409496419 w 688"/>
                <a:gd name="T29" fmla="*/ 409424861 h 867"/>
                <a:gd name="T30" fmla="*/ 409496419 w 688"/>
                <a:gd name="T31" fmla="*/ 409424861 h 867"/>
                <a:gd name="T32" fmla="*/ 409496419 w 688"/>
                <a:gd name="T33" fmla="*/ 409424861 h 867"/>
                <a:gd name="T34" fmla="*/ 409496419 w 688"/>
                <a:gd name="T35" fmla="*/ 409424861 h 867"/>
                <a:gd name="T36" fmla="*/ 409496419 w 688"/>
                <a:gd name="T37" fmla="*/ 409424861 h 867"/>
                <a:gd name="T38" fmla="*/ 409496419 w 688"/>
                <a:gd name="T39" fmla="*/ 409424861 h 867"/>
                <a:gd name="T40" fmla="*/ 409496419 w 688"/>
                <a:gd name="T41" fmla="*/ 409424861 h 867"/>
                <a:gd name="T42" fmla="*/ 409496419 w 688"/>
                <a:gd name="T43" fmla="*/ 409424861 h 867"/>
                <a:gd name="T44" fmla="*/ 409496419 w 688"/>
                <a:gd name="T45" fmla="*/ 409424861 h 867"/>
                <a:gd name="T46" fmla="*/ 409496419 w 688"/>
                <a:gd name="T47" fmla="*/ 409424861 h 867"/>
                <a:gd name="T48" fmla="*/ 409496419 w 688"/>
                <a:gd name="T49" fmla="*/ 409424861 h 867"/>
                <a:gd name="T50" fmla="*/ 409496419 w 688"/>
                <a:gd name="T51" fmla="*/ 409424861 h 867"/>
                <a:gd name="T52" fmla="*/ 409496419 w 688"/>
                <a:gd name="T53" fmla="*/ 409424861 h 867"/>
                <a:gd name="T54" fmla="*/ 409496419 w 688"/>
                <a:gd name="T55" fmla="*/ 409424861 h 867"/>
                <a:gd name="T56" fmla="*/ 409496419 w 688"/>
                <a:gd name="T57" fmla="*/ 409424861 h 867"/>
                <a:gd name="T58" fmla="*/ 409496419 w 688"/>
                <a:gd name="T59" fmla="*/ 409424861 h 867"/>
                <a:gd name="T60" fmla="*/ 409496419 w 688"/>
                <a:gd name="T61" fmla="*/ 409424861 h 867"/>
                <a:gd name="T62" fmla="*/ 409496419 w 688"/>
                <a:gd name="T63" fmla="*/ 409424861 h 867"/>
                <a:gd name="T64" fmla="*/ 409496419 w 688"/>
                <a:gd name="T65" fmla="*/ 409424861 h 867"/>
                <a:gd name="T66" fmla="*/ 409496419 w 688"/>
                <a:gd name="T67" fmla="*/ 409424861 h 867"/>
                <a:gd name="T68" fmla="*/ 409496419 w 688"/>
                <a:gd name="T69" fmla="*/ 409424861 h 867"/>
                <a:gd name="T70" fmla="*/ 409496419 w 688"/>
                <a:gd name="T71" fmla="*/ 409424861 h 867"/>
                <a:gd name="T72" fmla="*/ 409496419 w 688"/>
                <a:gd name="T73" fmla="*/ 409424861 h 867"/>
                <a:gd name="T74" fmla="*/ 409496419 w 688"/>
                <a:gd name="T75" fmla="*/ 409424861 h 867"/>
                <a:gd name="T76" fmla="*/ 409496419 w 688"/>
                <a:gd name="T77" fmla="*/ 409424861 h 867"/>
                <a:gd name="T78" fmla="*/ 409496419 w 688"/>
                <a:gd name="T79" fmla="*/ 409424861 h 867"/>
                <a:gd name="T80" fmla="*/ 409496419 w 688"/>
                <a:gd name="T81" fmla="*/ 409424861 h 867"/>
                <a:gd name="T82" fmla="*/ 409496419 w 688"/>
                <a:gd name="T83" fmla="*/ 409424861 h 867"/>
                <a:gd name="T84" fmla="*/ 409496419 w 688"/>
                <a:gd name="T85" fmla="*/ 409424861 h 867"/>
                <a:gd name="T86" fmla="*/ 409496419 w 688"/>
                <a:gd name="T87" fmla="*/ 0 h 867"/>
                <a:gd name="T88" fmla="*/ 409496419 w 688"/>
                <a:gd name="T89" fmla="*/ 409424861 h 867"/>
                <a:gd name="T90" fmla="*/ 409496419 w 688"/>
                <a:gd name="T91" fmla="*/ 409424861 h 867"/>
                <a:gd name="T92" fmla="*/ 409496419 w 688"/>
                <a:gd name="T93" fmla="*/ 409424861 h 867"/>
                <a:gd name="T94" fmla="*/ 409496419 w 688"/>
                <a:gd name="T95" fmla="*/ 409424861 h 8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8"/>
                <a:gd name="T145" fmla="*/ 0 h 867"/>
                <a:gd name="T146" fmla="*/ 688 w 688"/>
                <a:gd name="T147" fmla="*/ 867 h 8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8" h="867">
                  <a:moveTo>
                    <a:pt x="666" y="186"/>
                  </a:moveTo>
                  <a:lnTo>
                    <a:pt x="669" y="215"/>
                  </a:lnTo>
                  <a:lnTo>
                    <a:pt x="673" y="245"/>
                  </a:lnTo>
                  <a:lnTo>
                    <a:pt x="676" y="271"/>
                  </a:lnTo>
                  <a:lnTo>
                    <a:pt x="678" y="299"/>
                  </a:lnTo>
                  <a:lnTo>
                    <a:pt x="680" y="323"/>
                  </a:lnTo>
                  <a:lnTo>
                    <a:pt x="683" y="348"/>
                  </a:lnTo>
                  <a:lnTo>
                    <a:pt x="684" y="373"/>
                  </a:lnTo>
                  <a:lnTo>
                    <a:pt x="685" y="395"/>
                  </a:lnTo>
                  <a:lnTo>
                    <a:pt x="687" y="419"/>
                  </a:lnTo>
                  <a:lnTo>
                    <a:pt x="687" y="440"/>
                  </a:lnTo>
                  <a:lnTo>
                    <a:pt x="687" y="460"/>
                  </a:lnTo>
                  <a:lnTo>
                    <a:pt x="688" y="481"/>
                  </a:lnTo>
                  <a:lnTo>
                    <a:pt x="687" y="501"/>
                  </a:lnTo>
                  <a:lnTo>
                    <a:pt x="687" y="519"/>
                  </a:lnTo>
                  <a:lnTo>
                    <a:pt x="687" y="537"/>
                  </a:lnTo>
                  <a:lnTo>
                    <a:pt x="685" y="553"/>
                  </a:lnTo>
                  <a:lnTo>
                    <a:pt x="684" y="570"/>
                  </a:lnTo>
                  <a:lnTo>
                    <a:pt x="683" y="585"/>
                  </a:lnTo>
                  <a:lnTo>
                    <a:pt x="681" y="599"/>
                  </a:lnTo>
                  <a:lnTo>
                    <a:pt x="680" y="614"/>
                  </a:lnTo>
                  <a:lnTo>
                    <a:pt x="678" y="627"/>
                  </a:lnTo>
                  <a:lnTo>
                    <a:pt x="676" y="639"/>
                  </a:lnTo>
                  <a:lnTo>
                    <a:pt x="673" y="651"/>
                  </a:lnTo>
                  <a:lnTo>
                    <a:pt x="670" y="663"/>
                  </a:lnTo>
                  <a:lnTo>
                    <a:pt x="667" y="674"/>
                  </a:lnTo>
                  <a:lnTo>
                    <a:pt x="665" y="683"/>
                  </a:lnTo>
                  <a:lnTo>
                    <a:pt x="662" y="693"/>
                  </a:lnTo>
                  <a:lnTo>
                    <a:pt x="658" y="701"/>
                  </a:lnTo>
                  <a:lnTo>
                    <a:pt x="655" y="710"/>
                  </a:lnTo>
                  <a:lnTo>
                    <a:pt x="651" y="716"/>
                  </a:lnTo>
                  <a:lnTo>
                    <a:pt x="647" y="723"/>
                  </a:lnTo>
                  <a:lnTo>
                    <a:pt x="642" y="730"/>
                  </a:lnTo>
                  <a:lnTo>
                    <a:pt x="638" y="736"/>
                  </a:lnTo>
                  <a:lnTo>
                    <a:pt x="635" y="743"/>
                  </a:lnTo>
                  <a:lnTo>
                    <a:pt x="633" y="750"/>
                  </a:lnTo>
                  <a:lnTo>
                    <a:pt x="630" y="757"/>
                  </a:lnTo>
                  <a:lnTo>
                    <a:pt x="627" y="764"/>
                  </a:lnTo>
                  <a:lnTo>
                    <a:pt x="624" y="772"/>
                  </a:lnTo>
                  <a:lnTo>
                    <a:pt x="622" y="780"/>
                  </a:lnTo>
                  <a:lnTo>
                    <a:pt x="619" y="787"/>
                  </a:lnTo>
                  <a:lnTo>
                    <a:pt x="618" y="795"/>
                  </a:lnTo>
                  <a:lnTo>
                    <a:pt x="615" y="802"/>
                  </a:lnTo>
                  <a:lnTo>
                    <a:pt x="612" y="811"/>
                  </a:lnTo>
                  <a:lnTo>
                    <a:pt x="609" y="818"/>
                  </a:lnTo>
                  <a:lnTo>
                    <a:pt x="606" y="824"/>
                  </a:lnTo>
                  <a:lnTo>
                    <a:pt x="602" y="831"/>
                  </a:lnTo>
                  <a:lnTo>
                    <a:pt x="600" y="838"/>
                  </a:lnTo>
                  <a:lnTo>
                    <a:pt x="595" y="844"/>
                  </a:lnTo>
                  <a:lnTo>
                    <a:pt x="590" y="849"/>
                  </a:lnTo>
                  <a:lnTo>
                    <a:pt x="584" y="854"/>
                  </a:lnTo>
                  <a:lnTo>
                    <a:pt x="579" y="858"/>
                  </a:lnTo>
                  <a:lnTo>
                    <a:pt x="573" y="862"/>
                  </a:lnTo>
                  <a:lnTo>
                    <a:pt x="565" y="865"/>
                  </a:lnTo>
                  <a:lnTo>
                    <a:pt x="558" y="866"/>
                  </a:lnTo>
                  <a:lnTo>
                    <a:pt x="548" y="867"/>
                  </a:lnTo>
                  <a:lnTo>
                    <a:pt x="539" y="867"/>
                  </a:lnTo>
                  <a:lnTo>
                    <a:pt x="529" y="867"/>
                  </a:lnTo>
                  <a:lnTo>
                    <a:pt x="517" y="865"/>
                  </a:lnTo>
                  <a:lnTo>
                    <a:pt x="504" y="862"/>
                  </a:lnTo>
                  <a:lnTo>
                    <a:pt x="490" y="858"/>
                  </a:lnTo>
                  <a:lnTo>
                    <a:pt x="475" y="854"/>
                  </a:lnTo>
                  <a:lnTo>
                    <a:pt x="460" y="847"/>
                  </a:lnTo>
                  <a:lnTo>
                    <a:pt x="442" y="838"/>
                  </a:lnTo>
                  <a:lnTo>
                    <a:pt x="422" y="829"/>
                  </a:lnTo>
                  <a:lnTo>
                    <a:pt x="403" y="820"/>
                  </a:lnTo>
                  <a:lnTo>
                    <a:pt x="385" y="813"/>
                  </a:lnTo>
                  <a:lnTo>
                    <a:pt x="367" y="808"/>
                  </a:lnTo>
                  <a:lnTo>
                    <a:pt x="349" y="804"/>
                  </a:lnTo>
                  <a:lnTo>
                    <a:pt x="333" y="801"/>
                  </a:lnTo>
                  <a:lnTo>
                    <a:pt x="317" y="801"/>
                  </a:lnTo>
                  <a:lnTo>
                    <a:pt x="302" y="801"/>
                  </a:lnTo>
                  <a:lnTo>
                    <a:pt x="287" y="801"/>
                  </a:lnTo>
                  <a:lnTo>
                    <a:pt x="272" y="804"/>
                  </a:lnTo>
                  <a:lnTo>
                    <a:pt x="258" y="806"/>
                  </a:lnTo>
                  <a:lnTo>
                    <a:pt x="244" y="809"/>
                  </a:lnTo>
                  <a:lnTo>
                    <a:pt x="232" y="813"/>
                  </a:lnTo>
                  <a:lnTo>
                    <a:pt x="219" y="818"/>
                  </a:lnTo>
                  <a:lnTo>
                    <a:pt x="207" y="822"/>
                  </a:lnTo>
                  <a:lnTo>
                    <a:pt x="196" y="826"/>
                  </a:lnTo>
                  <a:lnTo>
                    <a:pt x="183" y="830"/>
                  </a:lnTo>
                  <a:lnTo>
                    <a:pt x="172" y="833"/>
                  </a:lnTo>
                  <a:lnTo>
                    <a:pt x="162" y="837"/>
                  </a:lnTo>
                  <a:lnTo>
                    <a:pt x="151" y="840"/>
                  </a:lnTo>
                  <a:lnTo>
                    <a:pt x="142" y="842"/>
                  </a:lnTo>
                  <a:lnTo>
                    <a:pt x="132" y="842"/>
                  </a:lnTo>
                  <a:lnTo>
                    <a:pt x="122" y="844"/>
                  </a:lnTo>
                  <a:lnTo>
                    <a:pt x="113" y="842"/>
                  </a:lnTo>
                  <a:lnTo>
                    <a:pt x="104" y="841"/>
                  </a:lnTo>
                  <a:lnTo>
                    <a:pt x="95" y="837"/>
                  </a:lnTo>
                  <a:lnTo>
                    <a:pt x="86" y="831"/>
                  </a:lnTo>
                  <a:lnTo>
                    <a:pt x="78" y="824"/>
                  </a:lnTo>
                  <a:lnTo>
                    <a:pt x="68" y="816"/>
                  </a:lnTo>
                  <a:lnTo>
                    <a:pt x="60" y="806"/>
                  </a:lnTo>
                  <a:lnTo>
                    <a:pt x="52" y="793"/>
                  </a:lnTo>
                  <a:lnTo>
                    <a:pt x="43" y="777"/>
                  </a:lnTo>
                  <a:lnTo>
                    <a:pt x="36" y="761"/>
                  </a:lnTo>
                  <a:lnTo>
                    <a:pt x="28" y="741"/>
                  </a:lnTo>
                  <a:lnTo>
                    <a:pt x="21" y="723"/>
                  </a:lnTo>
                  <a:lnTo>
                    <a:pt x="16" y="704"/>
                  </a:lnTo>
                  <a:lnTo>
                    <a:pt x="12" y="685"/>
                  </a:lnTo>
                  <a:lnTo>
                    <a:pt x="7" y="665"/>
                  </a:lnTo>
                  <a:lnTo>
                    <a:pt x="5" y="647"/>
                  </a:lnTo>
                  <a:lnTo>
                    <a:pt x="2" y="628"/>
                  </a:lnTo>
                  <a:lnTo>
                    <a:pt x="0" y="609"/>
                  </a:lnTo>
                  <a:lnTo>
                    <a:pt x="0" y="589"/>
                  </a:lnTo>
                  <a:lnTo>
                    <a:pt x="0" y="571"/>
                  </a:lnTo>
                  <a:lnTo>
                    <a:pt x="2" y="553"/>
                  </a:lnTo>
                  <a:lnTo>
                    <a:pt x="3" y="534"/>
                  </a:lnTo>
                  <a:lnTo>
                    <a:pt x="6" y="516"/>
                  </a:lnTo>
                  <a:lnTo>
                    <a:pt x="9" y="499"/>
                  </a:lnTo>
                  <a:lnTo>
                    <a:pt x="12" y="481"/>
                  </a:lnTo>
                  <a:lnTo>
                    <a:pt x="16" y="465"/>
                  </a:lnTo>
                  <a:lnTo>
                    <a:pt x="20" y="448"/>
                  </a:lnTo>
                  <a:lnTo>
                    <a:pt x="24" y="431"/>
                  </a:lnTo>
                  <a:lnTo>
                    <a:pt x="30" y="415"/>
                  </a:lnTo>
                  <a:lnTo>
                    <a:pt x="35" y="400"/>
                  </a:lnTo>
                  <a:lnTo>
                    <a:pt x="41" y="386"/>
                  </a:lnTo>
                  <a:lnTo>
                    <a:pt x="48" y="372"/>
                  </a:lnTo>
                  <a:lnTo>
                    <a:pt x="53" y="358"/>
                  </a:lnTo>
                  <a:lnTo>
                    <a:pt x="60" y="346"/>
                  </a:lnTo>
                  <a:lnTo>
                    <a:pt x="67" y="333"/>
                  </a:lnTo>
                  <a:lnTo>
                    <a:pt x="74" y="321"/>
                  </a:lnTo>
                  <a:lnTo>
                    <a:pt x="81" y="311"/>
                  </a:lnTo>
                  <a:lnTo>
                    <a:pt x="88" y="301"/>
                  </a:lnTo>
                  <a:lnTo>
                    <a:pt x="95" y="292"/>
                  </a:lnTo>
                  <a:lnTo>
                    <a:pt x="101" y="283"/>
                  </a:lnTo>
                  <a:lnTo>
                    <a:pt x="108" y="276"/>
                  </a:lnTo>
                  <a:lnTo>
                    <a:pt x="115" y="269"/>
                  </a:lnTo>
                  <a:lnTo>
                    <a:pt x="122" y="264"/>
                  </a:lnTo>
                  <a:lnTo>
                    <a:pt x="129" y="257"/>
                  </a:lnTo>
                  <a:lnTo>
                    <a:pt x="136" y="251"/>
                  </a:lnTo>
                  <a:lnTo>
                    <a:pt x="142" y="245"/>
                  </a:lnTo>
                  <a:lnTo>
                    <a:pt x="149" y="239"/>
                  </a:lnTo>
                  <a:lnTo>
                    <a:pt x="154" y="232"/>
                  </a:lnTo>
                  <a:lnTo>
                    <a:pt x="161" y="225"/>
                  </a:lnTo>
                  <a:lnTo>
                    <a:pt x="166" y="218"/>
                  </a:lnTo>
                  <a:lnTo>
                    <a:pt x="172" y="213"/>
                  </a:lnTo>
                  <a:lnTo>
                    <a:pt x="179" y="206"/>
                  </a:lnTo>
                  <a:lnTo>
                    <a:pt x="184" y="199"/>
                  </a:lnTo>
                  <a:lnTo>
                    <a:pt x="190" y="192"/>
                  </a:lnTo>
                  <a:lnTo>
                    <a:pt x="196" y="186"/>
                  </a:lnTo>
                  <a:lnTo>
                    <a:pt x="200" y="179"/>
                  </a:lnTo>
                  <a:lnTo>
                    <a:pt x="205" y="173"/>
                  </a:lnTo>
                  <a:lnTo>
                    <a:pt x="211" y="166"/>
                  </a:lnTo>
                  <a:lnTo>
                    <a:pt x="215" y="160"/>
                  </a:lnTo>
                  <a:lnTo>
                    <a:pt x="220" y="153"/>
                  </a:lnTo>
                  <a:lnTo>
                    <a:pt x="225" y="148"/>
                  </a:lnTo>
                  <a:lnTo>
                    <a:pt x="230" y="141"/>
                  </a:lnTo>
                  <a:lnTo>
                    <a:pt x="234" y="135"/>
                  </a:lnTo>
                  <a:lnTo>
                    <a:pt x="238" y="130"/>
                  </a:lnTo>
                  <a:lnTo>
                    <a:pt x="243" y="124"/>
                  </a:lnTo>
                  <a:lnTo>
                    <a:pt x="247" y="119"/>
                  </a:lnTo>
                  <a:lnTo>
                    <a:pt x="251" y="113"/>
                  </a:lnTo>
                  <a:lnTo>
                    <a:pt x="255" y="109"/>
                  </a:lnTo>
                  <a:lnTo>
                    <a:pt x="258" y="103"/>
                  </a:lnTo>
                  <a:lnTo>
                    <a:pt x="262" y="99"/>
                  </a:lnTo>
                  <a:lnTo>
                    <a:pt x="265" y="95"/>
                  </a:lnTo>
                  <a:lnTo>
                    <a:pt x="269" y="91"/>
                  </a:lnTo>
                  <a:lnTo>
                    <a:pt x="272" y="87"/>
                  </a:lnTo>
                  <a:lnTo>
                    <a:pt x="274" y="84"/>
                  </a:lnTo>
                  <a:lnTo>
                    <a:pt x="284" y="76"/>
                  </a:lnTo>
                  <a:lnTo>
                    <a:pt x="292" y="67"/>
                  </a:lnTo>
                  <a:lnTo>
                    <a:pt x="303" y="59"/>
                  </a:lnTo>
                  <a:lnTo>
                    <a:pt x="315" y="51"/>
                  </a:lnTo>
                  <a:lnTo>
                    <a:pt x="327" y="44"/>
                  </a:lnTo>
                  <a:lnTo>
                    <a:pt x="339" y="37"/>
                  </a:lnTo>
                  <a:lnTo>
                    <a:pt x="352" y="30"/>
                  </a:lnTo>
                  <a:lnTo>
                    <a:pt x="366" y="23"/>
                  </a:lnTo>
                  <a:lnTo>
                    <a:pt x="381" y="18"/>
                  </a:lnTo>
                  <a:lnTo>
                    <a:pt x="396" y="13"/>
                  </a:lnTo>
                  <a:lnTo>
                    <a:pt x="410" y="9"/>
                  </a:lnTo>
                  <a:lnTo>
                    <a:pt x="427" y="5"/>
                  </a:lnTo>
                  <a:lnTo>
                    <a:pt x="442" y="2"/>
                  </a:lnTo>
                  <a:lnTo>
                    <a:pt x="457" y="1"/>
                  </a:lnTo>
                  <a:lnTo>
                    <a:pt x="472" y="0"/>
                  </a:lnTo>
                  <a:lnTo>
                    <a:pt x="489" y="0"/>
                  </a:lnTo>
                  <a:lnTo>
                    <a:pt x="504" y="1"/>
                  </a:lnTo>
                  <a:lnTo>
                    <a:pt x="519" y="4"/>
                  </a:lnTo>
                  <a:lnTo>
                    <a:pt x="534" y="6"/>
                  </a:lnTo>
                  <a:lnTo>
                    <a:pt x="548" y="11"/>
                  </a:lnTo>
                  <a:lnTo>
                    <a:pt x="562" y="18"/>
                  </a:lnTo>
                  <a:lnTo>
                    <a:pt x="576" y="24"/>
                  </a:lnTo>
                  <a:lnTo>
                    <a:pt x="590" y="33"/>
                  </a:lnTo>
                  <a:lnTo>
                    <a:pt x="602" y="44"/>
                  </a:lnTo>
                  <a:lnTo>
                    <a:pt x="613" y="55"/>
                  </a:lnTo>
                  <a:lnTo>
                    <a:pt x="624" y="69"/>
                  </a:lnTo>
                  <a:lnTo>
                    <a:pt x="634" y="84"/>
                  </a:lnTo>
                  <a:lnTo>
                    <a:pt x="642" y="101"/>
                  </a:lnTo>
                  <a:lnTo>
                    <a:pt x="649" y="120"/>
                  </a:lnTo>
                  <a:lnTo>
                    <a:pt x="656" y="139"/>
                  </a:lnTo>
                  <a:lnTo>
                    <a:pt x="662" y="163"/>
                  </a:lnTo>
                  <a:lnTo>
                    <a:pt x="666" y="186"/>
                  </a:lnTo>
                  <a:close/>
                </a:path>
              </a:pathLst>
            </a:custGeom>
            <a:solidFill>
              <a:srgbClr val="D1C7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5" name="Freeform 31"/>
            <p:cNvSpPr>
              <a:spLocks noChangeArrowheads="1"/>
            </p:cNvSpPr>
            <p:nvPr/>
          </p:nvSpPr>
          <p:spPr bwMode="auto">
            <a:xfrm>
              <a:off x="5178" y="4031"/>
              <a:ext cx="389" cy="494"/>
            </a:xfrm>
            <a:custGeom>
              <a:avLst/>
              <a:gdLst>
                <a:gd name="T0" fmla="*/ 405592194 w 678"/>
                <a:gd name="T1" fmla="*/ 408442778 h 859"/>
                <a:gd name="T2" fmla="*/ 405592194 w 678"/>
                <a:gd name="T3" fmla="*/ 408442778 h 859"/>
                <a:gd name="T4" fmla="*/ 405592194 w 678"/>
                <a:gd name="T5" fmla="*/ 408442778 h 859"/>
                <a:gd name="T6" fmla="*/ 405592194 w 678"/>
                <a:gd name="T7" fmla="*/ 408442778 h 859"/>
                <a:gd name="T8" fmla="*/ 405592194 w 678"/>
                <a:gd name="T9" fmla="*/ 408442778 h 859"/>
                <a:gd name="T10" fmla="*/ 405592194 w 678"/>
                <a:gd name="T11" fmla="*/ 408442778 h 859"/>
                <a:gd name="T12" fmla="*/ 405592194 w 678"/>
                <a:gd name="T13" fmla="*/ 408442778 h 859"/>
                <a:gd name="T14" fmla="*/ 405592194 w 678"/>
                <a:gd name="T15" fmla="*/ 408442778 h 859"/>
                <a:gd name="T16" fmla="*/ 405592194 w 678"/>
                <a:gd name="T17" fmla="*/ 408442778 h 859"/>
                <a:gd name="T18" fmla="*/ 405592194 w 678"/>
                <a:gd name="T19" fmla="*/ 408442778 h 859"/>
                <a:gd name="T20" fmla="*/ 405592194 w 678"/>
                <a:gd name="T21" fmla="*/ 408442778 h 859"/>
                <a:gd name="T22" fmla="*/ 405592194 w 678"/>
                <a:gd name="T23" fmla="*/ 408442778 h 859"/>
                <a:gd name="T24" fmla="*/ 405592194 w 678"/>
                <a:gd name="T25" fmla="*/ 408442778 h 859"/>
                <a:gd name="T26" fmla="*/ 405592194 w 678"/>
                <a:gd name="T27" fmla="*/ 408442778 h 859"/>
                <a:gd name="T28" fmla="*/ 405592194 w 678"/>
                <a:gd name="T29" fmla="*/ 408442778 h 859"/>
                <a:gd name="T30" fmla="*/ 405592194 w 678"/>
                <a:gd name="T31" fmla="*/ 408442778 h 859"/>
                <a:gd name="T32" fmla="*/ 405592194 w 678"/>
                <a:gd name="T33" fmla="*/ 408442778 h 859"/>
                <a:gd name="T34" fmla="*/ 405592194 w 678"/>
                <a:gd name="T35" fmla="*/ 408442778 h 859"/>
                <a:gd name="T36" fmla="*/ 405592194 w 678"/>
                <a:gd name="T37" fmla="*/ 408442778 h 859"/>
                <a:gd name="T38" fmla="*/ 405592194 w 678"/>
                <a:gd name="T39" fmla="*/ 408442778 h 859"/>
                <a:gd name="T40" fmla="*/ 405592194 w 678"/>
                <a:gd name="T41" fmla="*/ 408442778 h 859"/>
                <a:gd name="T42" fmla="*/ 405592194 w 678"/>
                <a:gd name="T43" fmla="*/ 408442778 h 859"/>
                <a:gd name="T44" fmla="*/ 405592194 w 678"/>
                <a:gd name="T45" fmla="*/ 408442778 h 859"/>
                <a:gd name="T46" fmla="*/ 405592194 w 678"/>
                <a:gd name="T47" fmla="*/ 408442778 h 859"/>
                <a:gd name="T48" fmla="*/ 405592194 w 678"/>
                <a:gd name="T49" fmla="*/ 408442778 h 859"/>
                <a:gd name="T50" fmla="*/ 405592194 w 678"/>
                <a:gd name="T51" fmla="*/ 408442778 h 859"/>
                <a:gd name="T52" fmla="*/ 405592194 w 678"/>
                <a:gd name="T53" fmla="*/ 408442778 h 859"/>
                <a:gd name="T54" fmla="*/ 405592194 w 678"/>
                <a:gd name="T55" fmla="*/ 408442778 h 859"/>
                <a:gd name="T56" fmla="*/ 405592194 w 678"/>
                <a:gd name="T57" fmla="*/ 408442778 h 859"/>
                <a:gd name="T58" fmla="*/ 405592194 w 678"/>
                <a:gd name="T59" fmla="*/ 408442778 h 859"/>
                <a:gd name="T60" fmla="*/ 405592194 w 678"/>
                <a:gd name="T61" fmla="*/ 408442778 h 859"/>
                <a:gd name="T62" fmla="*/ 405592194 w 678"/>
                <a:gd name="T63" fmla="*/ 408442778 h 859"/>
                <a:gd name="T64" fmla="*/ 405592194 w 678"/>
                <a:gd name="T65" fmla="*/ 408442778 h 859"/>
                <a:gd name="T66" fmla="*/ 405592194 w 678"/>
                <a:gd name="T67" fmla="*/ 408442778 h 859"/>
                <a:gd name="T68" fmla="*/ 405592194 w 678"/>
                <a:gd name="T69" fmla="*/ 408442778 h 859"/>
                <a:gd name="T70" fmla="*/ 405592194 w 678"/>
                <a:gd name="T71" fmla="*/ 408442778 h 859"/>
                <a:gd name="T72" fmla="*/ 405592194 w 678"/>
                <a:gd name="T73" fmla="*/ 408442778 h 859"/>
                <a:gd name="T74" fmla="*/ 405592194 w 678"/>
                <a:gd name="T75" fmla="*/ 408442778 h 859"/>
                <a:gd name="T76" fmla="*/ 405592194 w 678"/>
                <a:gd name="T77" fmla="*/ 408442778 h 859"/>
                <a:gd name="T78" fmla="*/ 405592194 w 678"/>
                <a:gd name="T79" fmla="*/ 408442778 h 859"/>
                <a:gd name="T80" fmla="*/ 405592194 w 678"/>
                <a:gd name="T81" fmla="*/ 408442778 h 859"/>
                <a:gd name="T82" fmla="*/ 405592194 w 678"/>
                <a:gd name="T83" fmla="*/ 408442778 h 859"/>
                <a:gd name="T84" fmla="*/ 405592194 w 678"/>
                <a:gd name="T85" fmla="*/ 408442778 h 859"/>
                <a:gd name="T86" fmla="*/ 405592194 w 678"/>
                <a:gd name="T87" fmla="*/ 0 h 859"/>
                <a:gd name="T88" fmla="*/ 405592194 w 678"/>
                <a:gd name="T89" fmla="*/ 408442778 h 859"/>
                <a:gd name="T90" fmla="*/ 405592194 w 678"/>
                <a:gd name="T91" fmla="*/ 408442778 h 859"/>
                <a:gd name="T92" fmla="*/ 405592194 w 678"/>
                <a:gd name="T93" fmla="*/ 408442778 h 859"/>
                <a:gd name="T94" fmla="*/ 405592194 w 678"/>
                <a:gd name="T95" fmla="*/ 408442778 h 8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78"/>
                <a:gd name="T145" fmla="*/ 0 h 859"/>
                <a:gd name="T146" fmla="*/ 678 w 678"/>
                <a:gd name="T147" fmla="*/ 859 h 8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78" h="859">
                  <a:moveTo>
                    <a:pt x="654" y="181"/>
                  </a:moveTo>
                  <a:lnTo>
                    <a:pt x="658" y="210"/>
                  </a:lnTo>
                  <a:lnTo>
                    <a:pt x="661" y="238"/>
                  </a:lnTo>
                  <a:lnTo>
                    <a:pt x="664" y="266"/>
                  </a:lnTo>
                  <a:lnTo>
                    <a:pt x="666" y="292"/>
                  </a:lnTo>
                  <a:lnTo>
                    <a:pt x="669" y="318"/>
                  </a:lnTo>
                  <a:lnTo>
                    <a:pt x="671" y="343"/>
                  </a:lnTo>
                  <a:lnTo>
                    <a:pt x="673" y="367"/>
                  </a:lnTo>
                  <a:lnTo>
                    <a:pt x="675" y="390"/>
                  </a:lnTo>
                  <a:lnTo>
                    <a:pt x="675" y="412"/>
                  </a:lnTo>
                  <a:lnTo>
                    <a:pt x="676" y="433"/>
                  </a:lnTo>
                  <a:lnTo>
                    <a:pt x="676" y="454"/>
                  </a:lnTo>
                  <a:lnTo>
                    <a:pt x="678" y="475"/>
                  </a:lnTo>
                  <a:lnTo>
                    <a:pt x="678" y="493"/>
                  </a:lnTo>
                  <a:lnTo>
                    <a:pt x="678" y="512"/>
                  </a:lnTo>
                  <a:lnTo>
                    <a:pt x="676" y="529"/>
                  </a:lnTo>
                  <a:lnTo>
                    <a:pt x="676" y="547"/>
                  </a:lnTo>
                  <a:lnTo>
                    <a:pt x="675" y="562"/>
                  </a:lnTo>
                  <a:lnTo>
                    <a:pt x="673" y="577"/>
                  </a:lnTo>
                  <a:lnTo>
                    <a:pt x="672" y="592"/>
                  </a:lnTo>
                  <a:lnTo>
                    <a:pt x="671" y="606"/>
                  </a:lnTo>
                  <a:lnTo>
                    <a:pt x="669" y="619"/>
                  </a:lnTo>
                  <a:lnTo>
                    <a:pt x="666" y="632"/>
                  </a:lnTo>
                  <a:lnTo>
                    <a:pt x="664" y="643"/>
                  </a:lnTo>
                  <a:lnTo>
                    <a:pt x="662" y="655"/>
                  </a:lnTo>
                  <a:lnTo>
                    <a:pt x="660" y="666"/>
                  </a:lnTo>
                  <a:lnTo>
                    <a:pt x="657" y="675"/>
                  </a:lnTo>
                  <a:lnTo>
                    <a:pt x="653" y="685"/>
                  </a:lnTo>
                  <a:lnTo>
                    <a:pt x="650" y="693"/>
                  </a:lnTo>
                  <a:lnTo>
                    <a:pt x="646" y="702"/>
                  </a:lnTo>
                  <a:lnTo>
                    <a:pt x="643" y="708"/>
                  </a:lnTo>
                  <a:lnTo>
                    <a:pt x="639" y="715"/>
                  </a:lnTo>
                  <a:lnTo>
                    <a:pt x="635" y="721"/>
                  </a:lnTo>
                  <a:lnTo>
                    <a:pt x="630" y="728"/>
                  </a:lnTo>
                  <a:lnTo>
                    <a:pt x="628" y="735"/>
                  </a:lnTo>
                  <a:lnTo>
                    <a:pt x="624" y="742"/>
                  </a:lnTo>
                  <a:lnTo>
                    <a:pt x="621" y="749"/>
                  </a:lnTo>
                  <a:lnTo>
                    <a:pt x="619" y="756"/>
                  </a:lnTo>
                  <a:lnTo>
                    <a:pt x="617" y="764"/>
                  </a:lnTo>
                  <a:lnTo>
                    <a:pt x="614" y="771"/>
                  </a:lnTo>
                  <a:lnTo>
                    <a:pt x="611" y="779"/>
                  </a:lnTo>
                  <a:lnTo>
                    <a:pt x="610" y="786"/>
                  </a:lnTo>
                  <a:lnTo>
                    <a:pt x="607" y="794"/>
                  </a:lnTo>
                  <a:lnTo>
                    <a:pt x="604" y="801"/>
                  </a:lnTo>
                  <a:lnTo>
                    <a:pt x="601" y="810"/>
                  </a:lnTo>
                  <a:lnTo>
                    <a:pt x="599" y="816"/>
                  </a:lnTo>
                  <a:lnTo>
                    <a:pt x="596" y="823"/>
                  </a:lnTo>
                  <a:lnTo>
                    <a:pt x="592" y="829"/>
                  </a:lnTo>
                  <a:lnTo>
                    <a:pt x="588" y="836"/>
                  </a:lnTo>
                  <a:lnTo>
                    <a:pt x="583" y="841"/>
                  </a:lnTo>
                  <a:lnTo>
                    <a:pt x="579" y="846"/>
                  </a:lnTo>
                  <a:lnTo>
                    <a:pt x="572" y="850"/>
                  </a:lnTo>
                  <a:lnTo>
                    <a:pt x="567" y="854"/>
                  </a:lnTo>
                  <a:lnTo>
                    <a:pt x="560" y="857"/>
                  </a:lnTo>
                  <a:lnTo>
                    <a:pt x="552" y="858"/>
                  </a:lnTo>
                  <a:lnTo>
                    <a:pt x="543" y="859"/>
                  </a:lnTo>
                  <a:lnTo>
                    <a:pt x="534" y="859"/>
                  </a:lnTo>
                  <a:lnTo>
                    <a:pt x="524" y="859"/>
                  </a:lnTo>
                  <a:lnTo>
                    <a:pt x="512" y="857"/>
                  </a:lnTo>
                  <a:lnTo>
                    <a:pt x="499" y="854"/>
                  </a:lnTo>
                  <a:lnTo>
                    <a:pt x="485" y="850"/>
                  </a:lnTo>
                  <a:lnTo>
                    <a:pt x="470" y="846"/>
                  </a:lnTo>
                  <a:lnTo>
                    <a:pt x="455" y="839"/>
                  </a:lnTo>
                  <a:lnTo>
                    <a:pt x="437" y="830"/>
                  </a:lnTo>
                  <a:lnTo>
                    <a:pt x="417" y="821"/>
                  </a:lnTo>
                  <a:lnTo>
                    <a:pt x="398" y="812"/>
                  </a:lnTo>
                  <a:lnTo>
                    <a:pt x="380" y="805"/>
                  </a:lnTo>
                  <a:lnTo>
                    <a:pt x="362" y="800"/>
                  </a:lnTo>
                  <a:lnTo>
                    <a:pt x="345" y="796"/>
                  </a:lnTo>
                  <a:lnTo>
                    <a:pt x="329" y="793"/>
                  </a:lnTo>
                  <a:lnTo>
                    <a:pt x="312" y="792"/>
                  </a:lnTo>
                  <a:lnTo>
                    <a:pt x="297" y="792"/>
                  </a:lnTo>
                  <a:lnTo>
                    <a:pt x="282" y="793"/>
                  </a:lnTo>
                  <a:lnTo>
                    <a:pt x="268" y="796"/>
                  </a:lnTo>
                  <a:lnTo>
                    <a:pt x="254" y="798"/>
                  </a:lnTo>
                  <a:lnTo>
                    <a:pt x="240" y="801"/>
                  </a:lnTo>
                  <a:lnTo>
                    <a:pt x="228" y="805"/>
                  </a:lnTo>
                  <a:lnTo>
                    <a:pt x="215" y="808"/>
                  </a:lnTo>
                  <a:lnTo>
                    <a:pt x="204" y="812"/>
                  </a:lnTo>
                  <a:lnTo>
                    <a:pt x="192" y="816"/>
                  </a:lnTo>
                  <a:lnTo>
                    <a:pt x="181" y="821"/>
                  </a:lnTo>
                  <a:lnTo>
                    <a:pt x="170" y="825"/>
                  </a:lnTo>
                  <a:lnTo>
                    <a:pt x="160" y="828"/>
                  </a:lnTo>
                  <a:lnTo>
                    <a:pt x="150" y="830"/>
                  </a:lnTo>
                  <a:lnTo>
                    <a:pt x="139" y="833"/>
                  </a:lnTo>
                  <a:lnTo>
                    <a:pt x="131" y="834"/>
                  </a:lnTo>
                  <a:lnTo>
                    <a:pt x="121" y="834"/>
                  </a:lnTo>
                  <a:lnTo>
                    <a:pt x="112" y="833"/>
                  </a:lnTo>
                  <a:lnTo>
                    <a:pt x="103" y="832"/>
                  </a:lnTo>
                  <a:lnTo>
                    <a:pt x="94" y="828"/>
                  </a:lnTo>
                  <a:lnTo>
                    <a:pt x="85" y="823"/>
                  </a:lnTo>
                  <a:lnTo>
                    <a:pt x="77" y="816"/>
                  </a:lnTo>
                  <a:lnTo>
                    <a:pt x="69" y="807"/>
                  </a:lnTo>
                  <a:lnTo>
                    <a:pt x="60" y="797"/>
                  </a:lnTo>
                  <a:lnTo>
                    <a:pt x="52" y="783"/>
                  </a:lnTo>
                  <a:lnTo>
                    <a:pt x="44" y="769"/>
                  </a:lnTo>
                  <a:lnTo>
                    <a:pt x="36" y="751"/>
                  </a:lnTo>
                  <a:lnTo>
                    <a:pt x="29" y="732"/>
                  </a:lnTo>
                  <a:lnTo>
                    <a:pt x="22" y="714"/>
                  </a:lnTo>
                  <a:lnTo>
                    <a:pt x="16" y="695"/>
                  </a:lnTo>
                  <a:lnTo>
                    <a:pt x="11" y="677"/>
                  </a:lnTo>
                  <a:lnTo>
                    <a:pt x="7" y="657"/>
                  </a:lnTo>
                  <a:lnTo>
                    <a:pt x="4" y="638"/>
                  </a:lnTo>
                  <a:lnTo>
                    <a:pt x="1" y="620"/>
                  </a:lnTo>
                  <a:lnTo>
                    <a:pt x="0" y="602"/>
                  </a:lnTo>
                  <a:lnTo>
                    <a:pt x="0" y="583"/>
                  </a:lnTo>
                  <a:lnTo>
                    <a:pt x="0" y="565"/>
                  </a:lnTo>
                  <a:lnTo>
                    <a:pt x="1" y="547"/>
                  </a:lnTo>
                  <a:lnTo>
                    <a:pt x="1" y="529"/>
                  </a:lnTo>
                  <a:lnTo>
                    <a:pt x="4" y="512"/>
                  </a:lnTo>
                  <a:lnTo>
                    <a:pt x="7" y="494"/>
                  </a:lnTo>
                  <a:lnTo>
                    <a:pt x="9" y="477"/>
                  </a:lnTo>
                  <a:lnTo>
                    <a:pt x="13" y="461"/>
                  </a:lnTo>
                  <a:lnTo>
                    <a:pt x="18" y="444"/>
                  </a:lnTo>
                  <a:lnTo>
                    <a:pt x="22" y="429"/>
                  </a:lnTo>
                  <a:lnTo>
                    <a:pt x="26" y="414"/>
                  </a:lnTo>
                  <a:lnTo>
                    <a:pt x="31" y="400"/>
                  </a:lnTo>
                  <a:lnTo>
                    <a:pt x="37" y="385"/>
                  </a:lnTo>
                  <a:lnTo>
                    <a:pt x="44" y="371"/>
                  </a:lnTo>
                  <a:lnTo>
                    <a:pt x="49" y="358"/>
                  </a:lnTo>
                  <a:lnTo>
                    <a:pt x="56" y="346"/>
                  </a:lnTo>
                  <a:lnTo>
                    <a:pt x="62" y="335"/>
                  </a:lnTo>
                  <a:lnTo>
                    <a:pt x="69" y="322"/>
                  </a:lnTo>
                  <a:lnTo>
                    <a:pt x="76" y="313"/>
                  </a:lnTo>
                  <a:lnTo>
                    <a:pt x="83" y="303"/>
                  </a:lnTo>
                  <a:lnTo>
                    <a:pt x="90" y="295"/>
                  </a:lnTo>
                  <a:lnTo>
                    <a:pt x="96" y="286"/>
                  </a:lnTo>
                  <a:lnTo>
                    <a:pt x="103" y="279"/>
                  </a:lnTo>
                  <a:lnTo>
                    <a:pt x="110" y="273"/>
                  </a:lnTo>
                  <a:lnTo>
                    <a:pt x="117" y="267"/>
                  </a:lnTo>
                  <a:lnTo>
                    <a:pt x="124" y="260"/>
                  </a:lnTo>
                  <a:lnTo>
                    <a:pt x="131" y="255"/>
                  </a:lnTo>
                  <a:lnTo>
                    <a:pt x="137" y="248"/>
                  </a:lnTo>
                  <a:lnTo>
                    <a:pt x="144" y="241"/>
                  </a:lnTo>
                  <a:lnTo>
                    <a:pt x="149" y="235"/>
                  </a:lnTo>
                  <a:lnTo>
                    <a:pt x="156" y="228"/>
                  </a:lnTo>
                  <a:lnTo>
                    <a:pt x="161" y="221"/>
                  </a:lnTo>
                  <a:lnTo>
                    <a:pt x="168" y="214"/>
                  </a:lnTo>
                  <a:lnTo>
                    <a:pt x="174" y="207"/>
                  </a:lnTo>
                  <a:lnTo>
                    <a:pt x="179" y="201"/>
                  </a:lnTo>
                  <a:lnTo>
                    <a:pt x="185" y="194"/>
                  </a:lnTo>
                  <a:lnTo>
                    <a:pt x="191" y="187"/>
                  </a:lnTo>
                  <a:lnTo>
                    <a:pt x="196" y="180"/>
                  </a:lnTo>
                  <a:lnTo>
                    <a:pt x="202" y="174"/>
                  </a:lnTo>
                  <a:lnTo>
                    <a:pt x="207" y="167"/>
                  </a:lnTo>
                  <a:lnTo>
                    <a:pt x="211" y="160"/>
                  </a:lnTo>
                  <a:lnTo>
                    <a:pt x="217" y="154"/>
                  </a:lnTo>
                  <a:lnTo>
                    <a:pt x="221" y="148"/>
                  </a:lnTo>
                  <a:lnTo>
                    <a:pt x="227" y="141"/>
                  </a:lnTo>
                  <a:lnTo>
                    <a:pt x="231" y="136"/>
                  </a:lnTo>
                  <a:lnTo>
                    <a:pt x="235" y="130"/>
                  </a:lnTo>
                  <a:lnTo>
                    <a:pt x="239" y="123"/>
                  </a:lnTo>
                  <a:lnTo>
                    <a:pt x="243" y="118"/>
                  </a:lnTo>
                  <a:lnTo>
                    <a:pt x="247" y="113"/>
                  </a:lnTo>
                  <a:lnTo>
                    <a:pt x="251" y="108"/>
                  </a:lnTo>
                  <a:lnTo>
                    <a:pt x="256" y="102"/>
                  </a:lnTo>
                  <a:lnTo>
                    <a:pt x="258" y="98"/>
                  </a:lnTo>
                  <a:lnTo>
                    <a:pt x="262" y="94"/>
                  </a:lnTo>
                  <a:lnTo>
                    <a:pt x="265" y="90"/>
                  </a:lnTo>
                  <a:lnTo>
                    <a:pt x="269" y="86"/>
                  </a:lnTo>
                  <a:lnTo>
                    <a:pt x="272" y="83"/>
                  </a:lnTo>
                  <a:lnTo>
                    <a:pt x="280" y="75"/>
                  </a:lnTo>
                  <a:lnTo>
                    <a:pt x="290" y="66"/>
                  </a:lnTo>
                  <a:lnTo>
                    <a:pt x="300" y="58"/>
                  </a:lnTo>
                  <a:lnTo>
                    <a:pt x="311" y="50"/>
                  </a:lnTo>
                  <a:lnTo>
                    <a:pt x="323" y="43"/>
                  </a:lnTo>
                  <a:lnTo>
                    <a:pt x="336" y="36"/>
                  </a:lnTo>
                  <a:lnTo>
                    <a:pt x="348" y="29"/>
                  </a:lnTo>
                  <a:lnTo>
                    <a:pt x="362" y="23"/>
                  </a:lnTo>
                  <a:lnTo>
                    <a:pt x="376" y="18"/>
                  </a:lnTo>
                  <a:lnTo>
                    <a:pt x="391" y="14"/>
                  </a:lnTo>
                  <a:lnTo>
                    <a:pt x="405" y="10"/>
                  </a:lnTo>
                  <a:lnTo>
                    <a:pt x="420" y="5"/>
                  </a:lnTo>
                  <a:lnTo>
                    <a:pt x="435" y="3"/>
                  </a:lnTo>
                  <a:lnTo>
                    <a:pt x="451" y="1"/>
                  </a:lnTo>
                  <a:lnTo>
                    <a:pt x="466" y="0"/>
                  </a:lnTo>
                  <a:lnTo>
                    <a:pt x="481" y="0"/>
                  </a:lnTo>
                  <a:lnTo>
                    <a:pt x="496" y="1"/>
                  </a:lnTo>
                  <a:lnTo>
                    <a:pt x="512" y="4"/>
                  </a:lnTo>
                  <a:lnTo>
                    <a:pt x="527" y="7"/>
                  </a:lnTo>
                  <a:lnTo>
                    <a:pt x="541" y="12"/>
                  </a:lnTo>
                  <a:lnTo>
                    <a:pt x="554" y="18"/>
                  </a:lnTo>
                  <a:lnTo>
                    <a:pt x="568" y="25"/>
                  </a:lnTo>
                  <a:lnTo>
                    <a:pt x="581" y="33"/>
                  </a:lnTo>
                  <a:lnTo>
                    <a:pt x="592" y="43"/>
                  </a:lnTo>
                  <a:lnTo>
                    <a:pt x="603" y="55"/>
                  </a:lnTo>
                  <a:lnTo>
                    <a:pt x="614" y="68"/>
                  </a:lnTo>
                  <a:lnTo>
                    <a:pt x="624" y="82"/>
                  </a:lnTo>
                  <a:lnTo>
                    <a:pt x="632" y="98"/>
                  </a:lnTo>
                  <a:lnTo>
                    <a:pt x="639" y="116"/>
                  </a:lnTo>
                  <a:lnTo>
                    <a:pt x="646" y="136"/>
                  </a:lnTo>
                  <a:lnTo>
                    <a:pt x="650" y="158"/>
                  </a:lnTo>
                  <a:lnTo>
                    <a:pt x="654" y="181"/>
                  </a:lnTo>
                  <a:close/>
                </a:path>
              </a:pathLst>
            </a:custGeom>
            <a:solidFill>
              <a:srgbClr val="C4B7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6" name="Freeform 32"/>
            <p:cNvSpPr>
              <a:spLocks noChangeArrowheads="1"/>
            </p:cNvSpPr>
            <p:nvPr/>
          </p:nvSpPr>
          <p:spPr bwMode="auto">
            <a:xfrm>
              <a:off x="5180" y="4037"/>
              <a:ext cx="384" cy="488"/>
            </a:xfrm>
            <a:custGeom>
              <a:avLst/>
              <a:gdLst>
                <a:gd name="T0" fmla="*/ 407937989 w 668"/>
                <a:gd name="T1" fmla="*/ 407817878 h 849"/>
                <a:gd name="T2" fmla="*/ 407937989 w 668"/>
                <a:gd name="T3" fmla="*/ 407817878 h 849"/>
                <a:gd name="T4" fmla="*/ 407937989 w 668"/>
                <a:gd name="T5" fmla="*/ 407817878 h 849"/>
                <a:gd name="T6" fmla="*/ 407937989 w 668"/>
                <a:gd name="T7" fmla="*/ 407817878 h 849"/>
                <a:gd name="T8" fmla="*/ 407937989 w 668"/>
                <a:gd name="T9" fmla="*/ 407817878 h 849"/>
                <a:gd name="T10" fmla="*/ 407937989 w 668"/>
                <a:gd name="T11" fmla="*/ 407817878 h 849"/>
                <a:gd name="T12" fmla="*/ 407937989 w 668"/>
                <a:gd name="T13" fmla="*/ 407817878 h 849"/>
                <a:gd name="T14" fmla="*/ 407937989 w 668"/>
                <a:gd name="T15" fmla="*/ 407817878 h 849"/>
                <a:gd name="T16" fmla="*/ 407937989 w 668"/>
                <a:gd name="T17" fmla="*/ 407817878 h 849"/>
                <a:gd name="T18" fmla="*/ 407937989 w 668"/>
                <a:gd name="T19" fmla="*/ 407817878 h 849"/>
                <a:gd name="T20" fmla="*/ 407937989 w 668"/>
                <a:gd name="T21" fmla="*/ 407817878 h 849"/>
                <a:gd name="T22" fmla="*/ 407937989 w 668"/>
                <a:gd name="T23" fmla="*/ 407817878 h 849"/>
                <a:gd name="T24" fmla="*/ 407937989 w 668"/>
                <a:gd name="T25" fmla="*/ 407817878 h 849"/>
                <a:gd name="T26" fmla="*/ 407937989 w 668"/>
                <a:gd name="T27" fmla="*/ 407817878 h 849"/>
                <a:gd name="T28" fmla="*/ 407937989 w 668"/>
                <a:gd name="T29" fmla="*/ 407817878 h 849"/>
                <a:gd name="T30" fmla="*/ 407937989 w 668"/>
                <a:gd name="T31" fmla="*/ 407817878 h 849"/>
                <a:gd name="T32" fmla="*/ 407937989 w 668"/>
                <a:gd name="T33" fmla="*/ 407817878 h 849"/>
                <a:gd name="T34" fmla="*/ 407937989 w 668"/>
                <a:gd name="T35" fmla="*/ 407817878 h 849"/>
                <a:gd name="T36" fmla="*/ 407937989 w 668"/>
                <a:gd name="T37" fmla="*/ 407817878 h 849"/>
                <a:gd name="T38" fmla="*/ 407937989 w 668"/>
                <a:gd name="T39" fmla="*/ 407817878 h 849"/>
                <a:gd name="T40" fmla="*/ 407937989 w 668"/>
                <a:gd name="T41" fmla="*/ 407817878 h 849"/>
                <a:gd name="T42" fmla="*/ 407937989 w 668"/>
                <a:gd name="T43" fmla="*/ 407817878 h 849"/>
                <a:gd name="T44" fmla="*/ 407937989 w 668"/>
                <a:gd name="T45" fmla="*/ 407817878 h 849"/>
                <a:gd name="T46" fmla="*/ 407937989 w 668"/>
                <a:gd name="T47" fmla="*/ 407817878 h 849"/>
                <a:gd name="T48" fmla="*/ 407937989 w 668"/>
                <a:gd name="T49" fmla="*/ 407817878 h 849"/>
                <a:gd name="T50" fmla="*/ 407937989 w 668"/>
                <a:gd name="T51" fmla="*/ 407817878 h 849"/>
                <a:gd name="T52" fmla="*/ 0 w 668"/>
                <a:gd name="T53" fmla="*/ 407817878 h 849"/>
                <a:gd name="T54" fmla="*/ 407937989 w 668"/>
                <a:gd name="T55" fmla="*/ 407817878 h 849"/>
                <a:gd name="T56" fmla="*/ 407937989 w 668"/>
                <a:gd name="T57" fmla="*/ 407817878 h 849"/>
                <a:gd name="T58" fmla="*/ 407937989 w 668"/>
                <a:gd name="T59" fmla="*/ 407817878 h 849"/>
                <a:gd name="T60" fmla="*/ 407937989 w 668"/>
                <a:gd name="T61" fmla="*/ 407817878 h 849"/>
                <a:gd name="T62" fmla="*/ 407937989 w 668"/>
                <a:gd name="T63" fmla="*/ 407817878 h 849"/>
                <a:gd name="T64" fmla="*/ 407937989 w 668"/>
                <a:gd name="T65" fmla="*/ 407817878 h 849"/>
                <a:gd name="T66" fmla="*/ 407937989 w 668"/>
                <a:gd name="T67" fmla="*/ 407817878 h 849"/>
                <a:gd name="T68" fmla="*/ 407937989 w 668"/>
                <a:gd name="T69" fmla="*/ 407817878 h 849"/>
                <a:gd name="T70" fmla="*/ 407937989 w 668"/>
                <a:gd name="T71" fmla="*/ 407817878 h 849"/>
                <a:gd name="T72" fmla="*/ 407937989 w 668"/>
                <a:gd name="T73" fmla="*/ 407817878 h 849"/>
                <a:gd name="T74" fmla="*/ 407937989 w 668"/>
                <a:gd name="T75" fmla="*/ 407817878 h 849"/>
                <a:gd name="T76" fmla="*/ 407937989 w 668"/>
                <a:gd name="T77" fmla="*/ 407817878 h 849"/>
                <a:gd name="T78" fmla="*/ 407937989 w 668"/>
                <a:gd name="T79" fmla="*/ 407817878 h 849"/>
                <a:gd name="T80" fmla="*/ 407937989 w 668"/>
                <a:gd name="T81" fmla="*/ 407817878 h 849"/>
                <a:gd name="T82" fmla="*/ 407937989 w 668"/>
                <a:gd name="T83" fmla="*/ 407817878 h 849"/>
                <a:gd name="T84" fmla="*/ 407937989 w 668"/>
                <a:gd name="T85" fmla="*/ 407817878 h 849"/>
                <a:gd name="T86" fmla="*/ 407937989 w 668"/>
                <a:gd name="T87" fmla="*/ 0 h 849"/>
                <a:gd name="T88" fmla="*/ 407937989 w 668"/>
                <a:gd name="T89" fmla="*/ 407817878 h 849"/>
                <a:gd name="T90" fmla="*/ 407937989 w 668"/>
                <a:gd name="T91" fmla="*/ 407817878 h 849"/>
                <a:gd name="T92" fmla="*/ 407937989 w 668"/>
                <a:gd name="T93" fmla="*/ 407817878 h 849"/>
                <a:gd name="T94" fmla="*/ 407937989 w 668"/>
                <a:gd name="T95" fmla="*/ 407817878 h 8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8"/>
                <a:gd name="T145" fmla="*/ 0 h 849"/>
                <a:gd name="T146" fmla="*/ 668 w 668"/>
                <a:gd name="T147" fmla="*/ 849 h 8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8" h="849">
                  <a:moveTo>
                    <a:pt x="644" y="173"/>
                  </a:moveTo>
                  <a:lnTo>
                    <a:pt x="647" y="202"/>
                  </a:lnTo>
                  <a:lnTo>
                    <a:pt x="651" y="231"/>
                  </a:lnTo>
                  <a:lnTo>
                    <a:pt x="654" y="257"/>
                  </a:lnTo>
                  <a:lnTo>
                    <a:pt x="657" y="285"/>
                  </a:lnTo>
                  <a:lnTo>
                    <a:pt x="658" y="310"/>
                  </a:lnTo>
                  <a:lnTo>
                    <a:pt x="661" y="334"/>
                  </a:lnTo>
                  <a:lnTo>
                    <a:pt x="662" y="358"/>
                  </a:lnTo>
                  <a:lnTo>
                    <a:pt x="664" y="382"/>
                  </a:lnTo>
                  <a:lnTo>
                    <a:pt x="665" y="404"/>
                  </a:lnTo>
                  <a:lnTo>
                    <a:pt x="667" y="424"/>
                  </a:lnTo>
                  <a:lnTo>
                    <a:pt x="668" y="445"/>
                  </a:lnTo>
                  <a:lnTo>
                    <a:pt x="668" y="466"/>
                  </a:lnTo>
                  <a:lnTo>
                    <a:pt x="668" y="484"/>
                  </a:lnTo>
                  <a:lnTo>
                    <a:pt x="668" y="502"/>
                  </a:lnTo>
                  <a:lnTo>
                    <a:pt x="668" y="520"/>
                  </a:lnTo>
                  <a:lnTo>
                    <a:pt x="667" y="537"/>
                  </a:lnTo>
                  <a:lnTo>
                    <a:pt x="667" y="553"/>
                  </a:lnTo>
                  <a:lnTo>
                    <a:pt x="665" y="568"/>
                  </a:lnTo>
                  <a:lnTo>
                    <a:pt x="664" y="582"/>
                  </a:lnTo>
                  <a:lnTo>
                    <a:pt x="662" y="596"/>
                  </a:lnTo>
                  <a:lnTo>
                    <a:pt x="661" y="610"/>
                  </a:lnTo>
                  <a:lnTo>
                    <a:pt x="658" y="622"/>
                  </a:lnTo>
                  <a:lnTo>
                    <a:pt x="657" y="633"/>
                  </a:lnTo>
                  <a:lnTo>
                    <a:pt x="654" y="645"/>
                  </a:lnTo>
                  <a:lnTo>
                    <a:pt x="651" y="656"/>
                  </a:lnTo>
                  <a:lnTo>
                    <a:pt x="649" y="665"/>
                  </a:lnTo>
                  <a:lnTo>
                    <a:pt x="646" y="674"/>
                  </a:lnTo>
                  <a:lnTo>
                    <a:pt x="642" y="683"/>
                  </a:lnTo>
                  <a:lnTo>
                    <a:pt x="639" y="690"/>
                  </a:lnTo>
                  <a:lnTo>
                    <a:pt x="635" y="698"/>
                  </a:lnTo>
                  <a:lnTo>
                    <a:pt x="632" y="705"/>
                  </a:lnTo>
                  <a:lnTo>
                    <a:pt x="628" y="711"/>
                  </a:lnTo>
                  <a:lnTo>
                    <a:pt x="624" y="718"/>
                  </a:lnTo>
                  <a:lnTo>
                    <a:pt x="620" y="723"/>
                  </a:lnTo>
                  <a:lnTo>
                    <a:pt x="617" y="730"/>
                  </a:lnTo>
                  <a:lnTo>
                    <a:pt x="614" y="739"/>
                  </a:lnTo>
                  <a:lnTo>
                    <a:pt x="611" y="746"/>
                  </a:lnTo>
                  <a:lnTo>
                    <a:pt x="610" y="752"/>
                  </a:lnTo>
                  <a:lnTo>
                    <a:pt x="607" y="761"/>
                  </a:lnTo>
                  <a:lnTo>
                    <a:pt x="604" y="769"/>
                  </a:lnTo>
                  <a:lnTo>
                    <a:pt x="603" y="776"/>
                  </a:lnTo>
                  <a:lnTo>
                    <a:pt x="600" y="784"/>
                  </a:lnTo>
                  <a:lnTo>
                    <a:pt x="599" y="791"/>
                  </a:lnTo>
                  <a:lnTo>
                    <a:pt x="596" y="800"/>
                  </a:lnTo>
                  <a:lnTo>
                    <a:pt x="593" y="806"/>
                  </a:lnTo>
                  <a:lnTo>
                    <a:pt x="589" y="813"/>
                  </a:lnTo>
                  <a:lnTo>
                    <a:pt x="586" y="819"/>
                  </a:lnTo>
                  <a:lnTo>
                    <a:pt x="582" y="824"/>
                  </a:lnTo>
                  <a:lnTo>
                    <a:pt x="578" y="830"/>
                  </a:lnTo>
                  <a:lnTo>
                    <a:pt x="574" y="836"/>
                  </a:lnTo>
                  <a:lnTo>
                    <a:pt x="568" y="840"/>
                  </a:lnTo>
                  <a:lnTo>
                    <a:pt x="561" y="844"/>
                  </a:lnTo>
                  <a:lnTo>
                    <a:pt x="555" y="847"/>
                  </a:lnTo>
                  <a:lnTo>
                    <a:pt x="548" y="848"/>
                  </a:lnTo>
                  <a:lnTo>
                    <a:pt x="539" y="849"/>
                  </a:lnTo>
                  <a:lnTo>
                    <a:pt x="530" y="849"/>
                  </a:lnTo>
                  <a:lnTo>
                    <a:pt x="519" y="849"/>
                  </a:lnTo>
                  <a:lnTo>
                    <a:pt x="508" y="847"/>
                  </a:lnTo>
                  <a:lnTo>
                    <a:pt x="495" y="844"/>
                  </a:lnTo>
                  <a:lnTo>
                    <a:pt x="481" y="840"/>
                  </a:lnTo>
                  <a:lnTo>
                    <a:pt x="466" y="836"/>
                  </a:lnTo>
                  <a:lnTo>
                    <a:pt x="451" y="829"/>
                  </a:lnTo>
                  <a:lnTo>
                    <a:pt x="433" y="820"/>
                  </a:lnTo>
                  <a:lnTo>
                    <a:pt x="413" y="811"/>
                  </a:lnTo>
                  <a:lnTo>
                    <a:pt x="394" y="802"/>
                  </a:lnTo>
                  <a:lnTo>
                    <a:pt x="376" y="795"/>
                  </a:lnTo>
                  <a:lnTo>
                    <a:pt x="358" y="790"/>
                  </a:lnTo>
                  <a:lnTo>
                    <a:pt x="341" y="786"/>
                  </a:lnTo>
                  <a:lnTo>
                    <a:pt x="325" y="783"/>
                  </a:lnTo>
                  <a:lnTo>
                    <a:pt x="308" y="782"/>
                  </a:lnTo>
                  <a:lnTo>
                    <a:pt x="293" y="782"/>
                  </a:lnTo>
                  <a:lnTo>
                    <a:pt x="279" y="783"/>
                  </a:lnTo>
                  <a:lnTo>
                    <a:pt x="265" y="784"/>
                  </a:lnTo>
                  <a:lnTo>
                    <a:pt x="252" y="787"/>
                  </a:lnTo>
                  <a:lnTo>
                    <a:pt x="238" y="791"/>
                  </a:lnTo>
                  <a:lnTo>
                    <a:pt x="225" y="794"/>
                  </a:lnTo>
                  <a:lnTo>
                    <a:pt x="214" y="798"/>
                  </a:lnTo>
                  <a:lnTo>
                    <a:pt x="202" y="802"/>
                  </a:lnTo>
                  <a:lnTo>
                    <a:pt x="191" y="806"/>
                  </a:lnTo>
                  <a:lnTo>
                    <a:pt x="180" y="811"/>
                  </a:lnTo>
                  <a:lnTo>
                    <a:pt x="170" y="813"/>
                  </a:lnTo>
                  <a:lnTo>
                    <a:pt x="159" y="818"/>
                  </a:lnTo>
                  <a:lnTo>
                    <a:pt x="149" y="820"/>
                  </a:lnTo>
                  <a:lnTo>
                    <a:pt x="140" y="822"/>
                  </a:lnTo>
                  <a:lnTo>
                    <a:pt x="130" y="823"/>
                  </a:lnTo>
                  <a:lnTo>
                    <a:pt x="122" y="823"/>
                  </a:lnTo>
                  <a:lnTo>
                    <a:pt x="112" y="822"/>
                  </a:lnTo>
                  <a:lnTo>
                    <a:pt x="104" y="820"/>
                  </a:lnTo>
                  <a:lnTo>
                    <a:pt x="95" y="816"/>
                  </a:lnTo>
                  <a:lnTo>
                    <a:pt x="87" y="811"/>
                  </a:lnTo>
                  <a:lnTo>
                    <a:pt x="79" y="804"/>
                  </a:lnTo>
                  <a:lnTo>
                    <a:pt x="70" y="795"/>
                  </a:lnTo>
                  <a:lnTo>
                    <a:pt x="62" y="784"/>
                  </a:lnTo>
                  <a:lnTo>
                    <a:pt x="54" y="772"/>
                  </a:lnTo>
                  <a:lnTo>
                    <a:pt x="45" y="757"/>
                  </a:lnTo>
                  <a:lnTo>
                    <a:pt x="37" y="740"/>
                  </a:lnTo>
                  <a:lnTo>
                    <a:pt x="30" y="721"/>
                  </a:lnTo>
                  <a:lnTo>
                    <a:pt x="23" y="703"/>
                  </a:lnTo>
                  <a:lnTo>
                    <a:pt x="16" y="683"/>
                  </a:lnTo>
                  <a:lnTo>
                    <a:pt x="12" y="665"/>
                  </a:lnTo>
                  <a:lnTo>
                    <a:pt x="8" y="646"/>
                  </a:lnTo>
                  <a:lnTo>
                    <a:pt x="5" y="628"/>
                  </a:lnTo>
                  <a:lnTo>
                    <a:pt x="3" y="610"/>
                  </a:lnTo>
                  <a:lnTo>
                    <a:pt x="1" y="592"/>
                  </a:lnTo>
                  <a:lnTo>
                    <a:pt x="0" y="574"/>
                  </a:lnTo>
                  <a:lnTo>
                    <a:pt x="0" y="556"/>
                  </a:lnTo>
                  <a:lnTo>
                    <a:pt x="0" y="538"/>
                  </a:lnTo>
                  <a:lnTo>
                    <a:pt x="1" y="521"/>
                  </a:lnTo>
                  <a:lnTo>
                    <a:pt x="3" y="505"/>
                  </a:lnTo>
                  <a:lnTo>
                    <a:pt x="5" y="488"/>
                  </a:lnTo>
                  <a:lnTo>
                    <a:pt x="8" y="472"/>
                  </a:lnTo>
                  <a:lnTo>
                    <a:pt x="12" y="455"/>
                  </a:lnTo>
                  <a:lnTo>
                    <a:pt x="15" y="440"/>
                  </a:lnTo>
                  <a:lnTo>
                    <a:pt x="19" y="424"/>
                  </a:lnTo>
                  <a:lnTo>
                    <a:pt x="25" y="411"/>
                  </a:lnTo>
                  <a:lnTo>
                    <a:pt x="29" y="395"/>
                  </a:lnTo>
                  <a:lnTo>
                    <a:pt x="34" y="383"/>
                  </a:lnTo>
                  <a:lnTo>
                    <a:pt x="40" y="369"/>
                  </a:lnTo>
                  <a:lnTo>
                    <a:pt x="47" y="357"/>
                  </a:lnTo>
                  <a:lnTo>
                    <a:pt x="52" y="344"/>
                  </a:lnTo>
                  <a:lnTo>
                    <a:pt x="59" y="333"/>
                  </a:lnTo>
                  <a:lnTo>
                    <a:pt x="65" y="322"/>
                  </a:lnTo>
                  <a:lnTo>
                    <a:pt x="72" y="312"/>
                  </a:lnTo>
                  <a:lnTo>
                    <a:pt x="79" y="303"/>
                  </a:lnTo>
                  <a:lnTo>
                    <a:pt x="86" y="294"/>
                  </a:lnTo>
                  <a:lnTo>
                    <a:pt x="92" y="286"/>
                  </a:lnTo>
                  <a:lnTo>
                    <a:pt x="99" y="279"/>
                  </a:lnTo>
                  <a:lnTo>
                    <a:pt x="106" y="274"/>
                  </a:lnTo>
                  <a:lnTo>
                    <a:pt x="113" y="267"/>
                  </a:lnTo>
                  <a:lnTo>
                    <a:pt x="120" y="261"/>
                  </a:lnTo>
                  <a:lnTo>
                    <a:pt x="126" y="254"/>
                  </a:lnTo>
                  <a:lnTo>
                    <a:pt x="133" y="249"/>
                  </a:lnTo>
                  <a:lnTo>
                    <a:pt x="140" y="242"/>
                  </a:lnTo>
                  <a:lnTo>
                    <a:pt x="145" y="235"/>
                  </a:lnTo>
                  <a:lnTo>
                    <a:pt x="152" y="228"/>
                  </a:lnTo>
                  <a:lnTo>
                    <a:pt x="157" y="221"/>
                  </a:lnTo>
                  <a:lnTo>
                    <a:pt x="164" y="214"/>
                  </a:lnTo>
                  <a:lnTo>
                    <a:pt x="170" y="207"/>
                  </a:lnTo>
                  <a:lnTo>
                    <a:pt x="175" y="200"/>
                  </a:lnTo>
                  <a:lnTo>
                    <a:pt x="181" y="193"/>
                  </a:lnTo>
                  <a:lnTo>
                    <a:pt x="188" y="186"/>
                  </a:lnTo>
                  <a:lnTo>
                    <a:pt x="193" y="179"/>
                  </a:lnTo>
                  <a:lnTo>
                    <a:pt x="198" y="173"/>
                  </a:lnTo>
                  <a:lnTo>
                    <a:pt x="203" y="166"/>
                  </a:lnTo>
                  <a:lnTo>
                    <a:pt x="209" y="159"/>
                  </a:lnTo>
                  <a:lnTo>
                    <a:pt x="214" y="152"/>
                  </a:lnTo>
                  <a:lnTo>
                    <a:pt x="218" y="146"/>
                  </a:lnTo>
                  <a:lnTo>
                    <a:pt x="224" y="139"/>
                  </a:lnTo>
                  <a:lnTo>
                    <a:pt x="228" y="134"/>
                  </a:lnTo>
                  <a:lnTo>
                    <a:pt x="232" y="127"/>
                  </a:lnTo>
                  <a:lnTo>
                    <a:pt x="236" y="121"/>
                  </a:lnTo>
                  <a:lnTo>
                    <a:pt x="242" y="116"/>
                  </a:lnTo>
                  <a:lnTo>
                    <a:pt x="245" y="110"/>
                  </a:lnTo>
                  <a:lnTo>
                    <a:pt x="249" y="105"/>
                  </a:lnTo>
                  <a:lnTo>
                    <a:pt x="253" y="101"/>
                  </a:lnTo>
                  <a:lnTo>
                    <a:pt x="257" y="95"/>
                  </a:lnTo>
                  <a:lnTo>
                    <a:pt x="260" y="91"/>
                  </a:lnTo>
                  <a:lnTo>
                    <a:pt x="264" y="87"/>
                  </a:lnTo>
                  <a:lnTo>
                    <a:pt x="267" y="83"/>
                  </a:lnTo>
                  <a:lnTo>
                    <a:pt x="270" y="80"/>
                  </a:lnTo>
                  <a:lnTo>
                    <a:pt x="278" y="72"/>
                  </a:lnTo>
                  <a:lnTo>
                    <a:pt x="288" y="63"/>
                  </a:lnTo>
                  <a:lnTo>
                    <a:pt x="297" y="55"/>
                  </a:lnTo>
                  <a:lnTo>
                    <a:pt x="308" y="47"/>
                  </a:lnTo>
                  <a:lnTo>
                    <a:pt x="321" y="40"/>
                  </a:lnTo>
                  <a:lnTo>
                    <a:pt x="333" y="33"/>
                  </a:lnTo>
                  <a:lnTo>
                    <a:pt x="346" y="27"/>
                  </a:lnTo>
                  <a:lnTo>
                    <a:pt x="359" y="20"/>
                  </a:lnTo>
                  <a:lnTo>
                    <a:pt x="373" y="16"/>
                  </a:lnTo>
                  <a:lnTo>
                    <a:pt x="387" y="11"/>
                  </a:lnTo>
                  <a:lnTo>
                    <a:pt x="402" y="6"/>
                  </a:lnTo>
                  <a:lnTo>
                    <a:pt x="416" y="4"/>
                  </a:lnTo>
                  <a:lnTo>
                    <a:pt x="431" y="1"/>
                  </a:lnTo>
                  <a:lnTo>
                    <a:pt x="447" y="0"/>
                  </a:lnTo>
                  <a:lnTo>
                    <a:pt x="462" y="0"/>
                  </a:lnTo>
                  <a:lnTo>
                    <a:pt x="476" y="0"/>
                  </a:lnTo>
                  <a:lnTo>
                    <a:pt x="491" y="1"/>
                  </a:lnTo>
                  <a:lnTo>
                    <a:pt x="506" y="2"/>
                  </a:lnTo>
                  <a:lnTo>
                    <a:pt x="520" y="6"/>
                  </a:lnTo>
                  <a:lnTo>
                    <a:pt x="534" y="11"/>
                  </a:lnTo>
                  <a:lnTo>
                    <a:pt x="548" y="16"/>
                  </a:lnTo>
                  <a:lnTo>
                    <a:pt x="560" y="23"/>
                  </a:lnTo>
                  <a:lnTo>
                    <a:pt x="573" y="31"/>
                  </a:lnTo>
                  <a:lnTo>
                    <a:pt x="584" y="41"/>
                  </a:lnTo>
                  <a:lnTo>
                    <a:pt x="595" y="52"/>
                  </a:lnTo>
                  <a:lnTo>
                    <a:pt x="604" y="65"/>
                  </a:lnTo>
                  <a:lnTo>
                    <a:pt x="614" y="78"/>
                  </a:lnTo>
                  <a:lnTo>
                    <a:pt x="622" y="94"/>
                  </a:lnTo>
                  <a:lnTo>
                    <a:pt x="629" y="110"/>
                  </a:lnTo>
                  <a:lnTo>
                    <a:pt x="636" y="130"/>
                  </a:lnTo>
                  <a:lnTo>
                    <a:pt x="640" y="150"/>
                  </a:lnTo>
                  <a:lnTo>
                    <a:pt x="644" y="173"/>
                  </a:lnTo>
                  <a:close/>
                </a:path>
              </a:pathLst>
            </a:custGeom>
            <a:solidFill>
              <a:srgbClr val="BAAD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7" name="Freeform 33"/>
            <p:cNvSpPr>
              <a:spLocks noChangeArrowheads="1"/>
            </p:cNvSpPr>
            <p:nvPr/>
          </p:nvSpPr>
          <p:spPr bwMode="auto">
            <a:xfrm>
              <a:off x="5182" y="4042"/>
              <a:ext cx="378" cy="484"/>
            </a:xfrm>
            <a:custGeom>
              <a:avLst/>
              <a:gdLst>
                <a:gd name="T0" fmla="*/ 407124824 w 658"/>
                <a:gd name="T1" fmla="*/ 409334135 h 841"/>
                <a:gd name="T2" fmla="*/ 407124824 w 658"/>
                <a:gd name="T3" fmla="*/ 409334135 h 841"/>
                <a:gd name="T4" fmla="*/ 407124824 w 658"/>
                <a:gd name="T5" fmla="*/ 409334135 h 841"/>
                <a:gd name="T6" fmla="*/ 407124824 w 658"/>
                <a:gd name="T7" fmla="*/ 409334135 h 841"/>
                <a:gd name="T8" fmla="*/ 407124824 w 658"/>
                <a:gd name="T9" fmla="*/ 409334135 h 841"/>
                <a:gd name="T10" fmla="*/ 407124824 w 658"/>
                <a:gd name="T11" fmla="*/ 409334135 h 841"/>
                <a:gd name="T12" fmla="*/ 407124824 w 658"/>
                <a:gd name="T13" fmla="*/ 409334135 h 841"/>
                <a:gd name="T14" fmla="*/ 407124824 w 658"/>
                <a:gd name="T15" fmla="*/ 409334135 h 841"/>
                <a:gd name="T16" fmla="*/ 407124824 w 658"/>
                <a:gd name="T17" fmla="*/ 409334135 h 841"/>
                <a:gd name="T18" fmla="*/ 407124824 w 658"/>
                <a:gd name="T19" fmla="*/ 409334135 h 841"/>
                <a:gd name="T20" fmla="*/ 407124824 w 658"/>
                <a:gd name="T21" fmla="*/ 409334135 h 841"/>
                <a:gd name="T22" fmla="*/ 407124824 w 658"/>
                <a:gd name="T23" fmla="*/ 409334135 h 841"/>
                <a:gd name="T24" fmla="*/ 407124824 w 658"/>
                <a:gd name="T25" fmla="*/ 409334135 h 841"/>
                <a:gd name="T26" fmla="*/ 407124824 w 658"/>
                <a:gd name="T27" fmla="*/ 409334135 h 841"/>
                <a:gd name="T28" fmla="*/ 407124824 w 658"/>
                <a:gd name="T29" fmla="*/ 409334135 h 841"/>
                <a:gd name="T30" fmla="*/ 407124824 w 658"/>
                <a:gd name="T31" fmla="*/ 409334135 h 841"/>
                <a:gd name="T32" fmla="*/ 407124824 w 658"/>
                <a:gd name="T33" fmla="*/ 409334135 h 841"/>
                <a:gd name="T34" fmla="*/ 407124824 w 658"/>
                <a:gd name="T35" fmla="*/ 409334135 h 841"/>
                <a:gd name="T36" fmla="*/ 407124824 w 658"/>
                <a:gd name="T37" fmla="*/ 409334135 h 841"/>
                <a:gd name="T38" fmla="*/ 407124824 w 658"/>
                <a:gd name="T39" fmla="*/ 409334135 h 841"/>
                <a:gd name="T40" fmla="*/ 407124824 w 658"/>
                <a:gd name="T41" fmla="*/ 409334135 h 841"/>
                <a:gd name="T42" fmla="*/ 407124824 w 658"/>
                <a:gd name="T43" fmla="*/ 409334135 h 841"/>
                <a:gd name="T44" fmla="*/ 407124824 w 658"/>
                <a:gd name="T45" fmla="*/ 409334135 h 841"/>
                <a:gd name="T46" fmla="*/ 407124824 w 658"/>
                <a:gd name="T47" fmla="*/ 409334135 h 841"/>
                <a:gd name="T48" fmla="*/ 407124824 w 658"/>
                <a:gd name="T49" fmla="*/ 409334135 h 841"/>
                <a:gd name="T50" fmla="*/ 407124824 w 658"/>
                <a:gd name="T51" fmla="*/ 409334135 h 841"/>
                <a:gd name="T52" fmla="*/ 0 w 658"/>
                <a:gd name="T53" fmla="*/ 409334135 h 841"/>
                <a:gd name="T54" fmla="*/ 407124824 w 658"/>
                <a:gd name="T55" fmla="*/ 409334135 h 841"/>
                <a:gd name="T56" fmla="*/ 407124824 w 658"/>
                <a:gd name="T57" fmla="*/ 409334135 h 841"/>
                <a:gd name="T58" fmla="*/ 407124824 w 658"/>
                <a:gd name="T59" fmla="*/ 409334135 h 841"/>
                <a:gd name="T60" fmla="*/ 407124824 w 658"/>
                <a:gd name="T61" fmla="*/ 409334135 h 841"/>
                <a:gd name="T62" fmla="*/ 407124824 w 658"/>
                <a:gd name="T63" fmla="*/ 409334135 h 841"/>
                <a:gd name="T64" fmla="*/ 407124824 w 658"/>
                <a:gd name="T65" fmla="*/ 409334135 h 841"/>
                <a:gd name="T66" fmla="*/ 407124824 w 658"/>
                <a:gd name="T67" fmla="*/ 409334135 h 841"/>
                <a:gd name="T68" fmla="*/ 407124824 w 658"/>
                <a:gd name="T69" fmla="*/ 409334135 h 841"/>
                <a:gd name="T70" fmla="*/ 407124824 w 658"/>
                <a:gd name="T71" fmla="*/ 409334135 h 841"/>
                <a:gd name="T72" fmla="*/ 407124824 w 658"/>
                <a:gd name="T73" fmla="*/ 409334135 h 841"/>
                <a:gd name="T74" fmla="*/ 407124824 w 658"/>
                <a:gd name="T75" fmla="*/ 409334135 h 841"/>
                <a:gd name="T76" fmla="*/ 407124824 w 658"/>
                <a:gd name="T77" fmla="*/ 409334135 h 841"/>
                <a:gd name="T78" fmla="*/ 407124824 w 658"/>
                <a:gd name="T79" fmla="*/ 409334135 h 841"/>
                <a:gd name="T80" fmla="*/ 407124824 w 658"/>
                <a:gd name="T81" fmla="*/ 409334135 h 841"/>
                <a:gd name="T82" fmla="*/ 407124824 w 658"/>
                <a:gd name="T83" fmla="*/ 409334135 h 841"/>
                <a:gd name="T84" fmla="*/ 407124824 w 658"/>
                <a:gd name="T85" fmla="*/ 409334135 h 841"/>
                <a:gd name="T86" fmla="*/ 407124824 w 658"/>
                <a:gd name="T87" fmla="*/ 0 h 841"/>
                <a:gd name="T88" fmla="*/ 407124824 w 658"/>
                <a:gd name="T89" fmla="*/ 409334135 h 841"/>
                <a:gd name="T90" fmla="*/ 407124824 w 658"/>
                <a:gd name="T91" fmla="*/ 409334135 h 841"/>
                <a:gd name="T92" fmla="*/ 407124824 w 658"/>
                <a:gd name="T93" fmla="*/ 409334135 h 841"/>
                <a:gd name="T94" fmla="*/ 407124824 w 658"/>
                <a:gd name="T95" fmla="*/ 409334135 h 8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58"/>
                <a:gd name="T145" fmla="*/ 0 h 841"/>
                <a:gd name="T146" fmla="*/ 658 w 658"/>
                <a:gd name="T147" fmla="*/ 841 h 8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58" h="841">
                  <a:moveTo>
                    <a:pt x="634" y="167"/>
                  </a:moveTo>
                  <a:lnTo>
                    <a:pt x="638" y="196"/>
                  </a:lnTo>
                  <a:lnTo>
                    <a:pt x="640" y="224"/>
                  </a:lnTo>
                  <a:lnTo>
                    <a:pt x="643" y="252"/>
                  </a:lnTo>
                  <a:lnTo>
                    <a:pt x="646" y="278"/>
                  </a:lnTo>
                  <a:lnTo>
                    <a:pt x="649" y="304"/>
                  </a:lnTo>
                  <a:lnTo>
                    <a:pt x="652" y="328"/>
                  </a:lnTo>
                  <a:lnTo>
                    <a:pt x="653" y="353"/>
                  </a:lnTo>
                  <a:lnTo>
                    <a:pt x="654" y="375"/>
                  </a:lnTo>
                  <a:lnTo>
                    <a:pt x="656" y="397"/>
                  </a:lnTo>
                  <a:lnTo>
                    <a:pt x="657" y="419"/>
                  </a:lnTo>
                  <a:lnTo>
                    <a:pt x="658" y="439"/>
                  </a:lnTo>
                  <a:lnTo>
                    <a:pt x="658" y="459"/>
                  </a:lnTo>
                  <a:lnTo>
                    <a:pt x="658" y="477"/>
                  </a:lnTo>
                  <a:lnTo>
                    <a:pt x="658" y="495"/>
                  </a:lnTo>
                  <a:lnTo>
                    <a:pt x="658" y="513"/>
                  </a:lnTo>
                  <a:lnTo>
                    <a:pt x="658" y="530"/>
                  </a:lnTo>
                  <a:lnTo>
                    <a:pt x="657" y="545"/>
                  </a:lnTo>
                  <a:lnTo>
                    <a:pt x="657" y="560"/>
                  </a:lnTo>
                  <a:lnTo>
                    <a:pt x="656" y="576"/>
                  </a:lnTo>
                  <a:lnTo>
                    <a:pt x="654" y="588"/>
                  </a:lnTo>
                  <a:lnTo>
                    <a:pt x="653" y="602"/>
                  </a:lnTo>
                  <a:lnTo>
                    <a:pt x="650" y="614"/>
                  </a:lnTo>
                  <a:lnTo>
                    <a:pt x="649" y="625"/>
                  </a:lnTo>
                  <a:lnTo>
                    <a:pt x="646" y="637"/>
                  </a:lnTo>
                  <a:lnTo>
                    <a:pt x="643" y="648"/>
                  </a:lnTo>
                  <a:lnTo>
                    <a:pt x="640" y="657"/>
                  </a:lnTo>
                  <a:lnTo>
                    <a:pt x="638" y="666"/>
                  </a:lnTo>
                  <a:lnTo>
                    <a:pt x="635" y="674"/>
                  </a:lnTo>
                  <a:lnTo>
                    <a:pt x="631" y="682"/>
                  </a:lnTo>
                  <a:lnTo>
                    <a:pt x="628" y="689"/>
                  </a:lnTo>
                  <a:lnTo>
                    <a:pt x="624" y="696"/>
                  </a:lnTo>
                  <a:lnTo>
                    <a:pt x="620" y="703"/>
                  </a:lnTo>
                  <a:lnTo>
                    <a:pt x="616" y="708"/>
                  </a:lnTo>
                  <a:lnTo>
                    <a:pt x="613" y="715"/>
                  </a:lnTo>
                  <a:lnTo>
                    <a:pt x="610" y="722"/>
                  </a:lnTo>
                  <a:lnTo>
                    <a:pt x="607" y="729"/>
                  </a:lnTo>
                  <a:lnTo>
                    <a:pt x="605" y="738"/>
                  </a:lnTo>
                  <a:lnTo>
                    <a:pt x="602" y="744"/>
                  </a:lnTo>
                  <a:lnTo>
                    <a:pt x="600" y="753"/>
                  </a:lnTo>
                  <a:lnTo>
                    <a:pt x="598" y="760"/>
                  </a:lnTo>
                  <a:lnTo>
                    <a:pt x="596" y="768"/>
                  </a:lnTo>
                  <a:lnTo>
                    <a:pt x="593" y="776"/>
                  </a:lnTo>
                  <a:lnTo>
                    <a:pt x="592" y="783"/>
                  </a:lnTo>
                  <a:lnTo>
                    <a:pt x="589" y="790"/>
                  </a:lnTo>
                  <a:lnTo>
                    <a:pt x="587" y="797"/>
                  </a:lnTo>
                  <a:lnTo>
                    <a:pt x="584" y="804"/>
                  </a:lnTo>
                  <a:lnTo>
                    <a:pt x="581" y="811"/>
                  </a:lnTo>
                  <a:lnTo>
                    <a:pt x="577" y="816"/>
                  </a:lnTo>
                  <a:lnTo>
                    <a:pt x="573" y="822"/>
                  </a:lnTo>
                  <a:lnTo>
                    <a:pt x="569" y="828"/>
                  </a:lnTo>
                  <a:lnTo>
                    <a:pt x="563" y="832"/>
                  </a:lnTo>
                  <a:lnTo>
                    <a:pt x="556" y="836"/>
                  </a:lnTo>
                  <a:lnTo>
                    <a:pt x="551" y="839"/>
                  </a:lnTo>
                  <a:lnTo>
                    <a:pt x="542" y="840"/>
                  </a:lnTo>
                  <a:lnTo>
                    <a:pt x="534" y="841"/>
                  </a:lnTo>
                  <a:lnTo>
                    <a:pt x="524" y="841"/>
                  </a:lnTo>
                  <a:lnTo>
                    <a:pt x="515" y="841"/>
                  </a:lnTo>
                  <a:lnTo>
                    <a:pt x="504" y="839"/>
                  </a:lnTo>
                  <a:lnTo>
                    <a:pt x="491" y="836"/>
                  </a:lnTo>
                  <a:lnTo>
                    <a:pt x="477" y="832"/>
                  </a:lnTo>
                  <a:lnTo>
                    <a:pt x="462" y="828"/>
                  </a:lnTo>
                  <a:lnTo>
                    <a:pt x="447" y="821"/>
                  </a:lnTo>
                  <a:lnTo>
                    <a:pt x="429" y="812"/>
                  </a:lnTo>
                  <a:lnTo>
                    <a:pt x="409" y="803"/>
                  </a:lnTo>
                  <a:lnTo>
                    <a:pt x="390" y="794"/>
                  </a:lnTo>
                  <a:lnTo>
                    <a:pt x="372" y="787"/>
                  </a:lnTo>
                  <a:lnTo>
                    <a:pt x="354" y="782"/>
                  </a:lnTo>
                  <a:lnTo>
                    <a:pt x="337" y="778"/>
                  </a:lnTo>
                  <a:lnTo>
                    <a:pt x="321" y="775"/>
                  </a:lnTo>
                  <a:lnTo>
                    <a:pt x="306" y="774"/>
                  </a:lnTo>
                  <a:lnTo>
                    <a:pt x="290" y="774"/>
                  </a:lnTo>
                  <a:lnTo>
                    <a:pt x="277" y="775"/>
                  </a:lnTo>
                  <a:lnTo>
                    <a:pt x="261" y="776"/>
                  </a:lnTo>
                  <a:lnTo>
                    <a:pt x="249" y="779"/>
                  </a:lnTo>
                  <a:lnTo>
                    <a:pt x="236" y="782"/>
                  </a:lnTo>
                  <a:lnTo>
                    <a:pt x="224" y="786"/>
                  </a:lnTo>
                  <a:lnTo>
                    <a:pt x="212" y="790"/>
                  </a:lnTo>
                  <a:lnTo>
                    <a:pt x="201" y="794"/>
                  </a:lnTo>
                  <a:lnTo>
                    <a:pt x="189" y="797"/>
                  </a:lnTo>
                  <a:lnTo>
                    <a:pt x="178" y="801"/>
                  </a:lnTo>
                  <a:lnTo>
                    <a:pt x="169" y="805"/>
                  </a:lnTo>
                  <a:lnTo>
                    <a:pt x="159" y="808"/>
                  </a:lnTo>
                  <a:lnTo>
                    <a:pt x="149" y="811"/>
                  </a:lnTo>
                  <a:lnTo>
                    <a:pt x="140" y="812"/>
                  </a:lnTo>
                  <a:lnTo>
                    <a:pt x="130" y="814"/>
                  </a:lnTo>
                  <a:lnTo>
                    <a:pt x="122" y="814"/>
                  </a:lnTo>
                  <a:lnTo>
                    <a:pt x="113" y="814"/>
                  </a:lnTo>
                  <a:lnTo>
                    <a:pt x="104" y="811"/>
                  </a:lnTo>
                  <a:lnTo>
                    <a:pt x="95" y="807"/>
                  </a:lnTo>
                  <a:lnTo>
                    <a:pt x="87" y="803"/>
                  </a:lnTo>
                  <a:lnTo>
                    <a:pt x="79" y="796"/>
                  </a:lnTo>
                  <a:lnTo>
                    <a:pt x="70" y="786"/>
                  </a:lnTo>
                  <a:lnTo>
                    <a:pt x="64" y="776"/>
                  </a:lnTo>
                  <a:lnTo>
                    <a:pt x="55" y="762"/>
                  </a:lnTo>
                  <a:lnTo>
                    <a:pt x="47" y="747"/>
                  </a:lnTo>
                  <a:lnTo>
                    <a:pt x="39" y="731"/>
                  </a:lnTo>
                  <a:lnTo>
                    <a:pt x="30" y="711"/>
                  </a:lnTo>
                  <a:lnTo>
                    <a:pt x="23" y="693"/>
                  </a:lnTo>
                  <a:lnTo>
                    <a:pt x="18" y="675"/>
                  </a:lnTo>
                  <a:lnTo>
                    <a:pt x="14" y="656"/>
                  </a:lnTo>
                  <a:lnTo>
                    <a:pt x="10" y="638"/>
                  </a:lnTo>
                  <a:lnTo>
                    <a:pt x="5" y="620"/>
                  </a:lnTo>
                  <a:lnTo>
                    <a:pt x="3" y="602"/>
                  </a:lnTo>
                  <a:lnTo>
                    <a:pt x="1" y="584"/>
                  </a:lnTo>
                  <a:lnTo>
                    <a:pt x="0" y="567"/>
                  </a:lnTo>
                  <a:lnTo>
                    <a:pt x="0" y="549"/>
                  </a:lnTo>
                  <a:lnTo>
                    <a:pt x="0" y="533"/>
                  </a:lnTo>
                  <a:lnTo>
                    <a:pt x="1" y="516"/>
                  </a:lnTo>
                  <a:lnTo>
                    <a:pt x="3" y="499"/>
                  </a:lnTo>
                  <a:lnTo>
                    <a:pt x="4" y="483"/>
                  </a:lnTo>
                  <a:lnTo>
                    <a:pt x="7" y="468"/>
                  </a:lnTo>
                  <a:lnTo>
                    <a:pt x="10" y="452"/>
                  </a:lnTo>
                  <a:lnTo>
                    <a:pt x="14" y="437"/>
                  </a:lnTo>
                  <a:lnTo>
                    <a:pt x="18" y="423"/>
                  </a:lnTo>
                  <a:lnTo>
                    <a:pt x="22" y="408"/>
                  </a:lnTo>
                  <a:lnTo>
                    <a:pt x="26" y="396"/>
                  </a:lnTo>
                  <a:lnTo>
                    <a:pt x="32" y="382"/>
                  </a:lnTo>
                  <a:lnTo>
                    <a:pt x="37" y="369"/>
                  </a:lnTo>
                  <a:lnTo>
                    <a:pt x="43" y="357"/>
                  </a:lnTo>
                  <a:lnTo>
                    <a:pt x="50" y="346"/>
                  </a:lnTo>
                  <a:lnTo>
                    <a:pt x="55" y="335"/>
                  </a:lnTo>
                  <a:lnTo>
                    <a:pt x="62" y="324"/>
                  </a:lnTo>
                  <a:lnTo>
                    <a:pt x="68" y="314"/>
                  </a:lnTo>
                  <a:lnTo>
                    <a:pt x="75" y="306"/>
                  </a:lnTo>
                  <a:lnTo>
                    <a:pt x="82" y="297"/>
                  </a:lnTo>
                  <a:lnTo>
                    <a:pt x="88" y="289"/>
                  </a:lnTo>
                  <a:lnTo>
                    <a:pt x="95" y="282"/>
                  </a:lnTo>
                  <a:lnTo>
                    <a:pt x="102" y="277"/>
                  </a:lnTo>
                  <a:lnTo>
                    <a:pt x="109" y="270"/>
                  </a:lnTo>
                  <a:lnTo>
                    <a:pt x="116" y="264"/>
                  </a:lnTo>
                  <a:lnTo>
                    <a:pt x="122" y="257"/>
                  </a:lnTo>
                  <a:lnTo>
                    <a:pt x="129" y="250"/>
                  </a:lnTo>
                  <a:lnTo>
                    <a:pt x="136" y="245"/>
                  </a:lnTo>
                  <a:lnTo>
                    <a:pt x="141" y="238"/>
                  </a:lnTo>
                  <a:lnTo>
                    <a:pt x="148" y="231"/>
                  </a:lnTo>
                  <a:lnTo>
                    <a:pt x="155" y="224"/>
                  </a:lnTo>
                  <a:lnTo>
                    <a:pt x="160" y="216"/>
                  </a:lnTo>
                  <a:lnTo>
                    <a:pt x="166" y="209"/>
                  </a:lnTo>
                  <a:lnTo>
                    <a:pt x="173" y="202"/>
                  </a:lnTo>
                  <a:lnTo>
                    <a:pt x="178" y="195"/>
                  </a:lnTo>
                  <a:lnTo>
                    <a:pt x="184" y="188"/>
                  </a:lnTo>
                  <a:lnTo>
                    <a:pt x="189" y="181"/>
                  </a:lnTo>
                  <a:lnTo>
                    <a:pt x="195" y="174"/>
                  </a:lnTo>
                  <a:lnTo>
                    <a:pt x="201" y="167"/>
                  </a:lnTo>
                  <a:lnTo>
                    <a:pt x="206" y="160"/>
                  </a:lnTo>
                  <a:lnTo>
                    <a:pt x="210" y="153"/>
                  </a:lnTo>
                  <a:lnTo>
                    <a:pt x="216" y="147"/>
                  </a:lnTo>
                  <a:lnTo>
                    <a:pt x="221" y="140"/>
                  </a:lnTo>
                  <a:lnTo>
                    <a:pt x="225" y="133"/>
                  </a:lnTo>
                  <a:lnTo>
                    <a:pt x="230" y="127"/>
                  </a:lnTo>
                  <a:lnTo>
                    <a:pt x="235" y="122"/>
                  </a:lnTo>
                  <a:lnTo>
                    <a:pt x="239" y="115"/>
                  </a:lnTo>
                  <a:lnTo>
                    <a:pt x="243" y="109"/>
                  </a:lnTo>
                  <a:lnTo>
                    <a:pt x="248" y="104"/>
                  </a:lnTo>
                  <a:lnTo>
                    <a:pt x="252" y="100"/>
                  </a:lnTo>
                  <a:lnTo>
                    <a:pt x="254" y="94"/>
                  </a:lnTo>
                  <a:lnTo>
                    <a:pt x="259" y="90"/>
                  </a:lnTo>
                  <a:lnTo>
                    <a:pt x="261" y="86"/>
                  </a:lnTo>
                  <a:lnTo>
                    <a:pt x="266" y="82"/>
                  </a:lnTo>
                  <a:lnTo>
                    <a:pt x="268" y="79"/>
                  </a:lnTo>
                  <a:lnTo>
                    <a:pt x="277" y="70"/>
                  </a:lnTo>
                  <a:lnTo>
                    <a:pt x="286" y="62"/>
                  </a:lnTo>
                  <a:lnTo>
                    <a:pt x="296" y="54"/>
                  </a:lnTo>
                  <a:lnTo>
                    <a:pt x="307" y="47"/>
                  </a:lnTo>
                  <a:lnTo>
                    <a:pt x="318" y="40"/>
                  </a:lnTo>
                  <a:lnTo>
                    <a:pt x="331" y="33"/>
                  </a:lnTo>
                  <a:lnTo>
                    <a:pt x="343" y="26"/>
                  </a:lnTo>
                  <a:lnTo>
                    <a:pt x="355" y="21"/>
                  </a:lnTo>
                  <a:lnTo>
                    <a:pt x="369" y="15"/>
                  </a:lnTo>
                  <a:lnTo>
                    <a:pt x="383" y="11"/>
                  </a:lnTo>
                  <a:lnTo>
                    <a:pt x="398" y="7"/>
                  </a:lnTo>
                  <a:lnTo>
                    <a:pt x="412" y="4"/>
                  </a:lnTo>
                  <a:lnTo>
                    <a:pt x="427" y="3"/>
                  </a:lnTo>
                  <a:lnTo>
                    <a:pt x="441" y="0"/>
                  </a:lnTo>
                  <a:lnTo>
                    <a:pt x="456" y="0"/>
                  </a:lnTo>
                  <a:lnTo>
                    <a:pt x="470" y="0"/>
                  </a:lnTo>
                  <a:lnTo>
                    <a:pt x="486" y="1"/>
                  </a:lnTo>
                  <a:lnTo>
                    <a:pt x="499" y="4"/>
                  </a:lnTo>
                  <a:lnTo>
                    <a:pt x="513" y="7"/>
                  </a:lnTo>
                  <a:lnTo>
                    <a:pt x="527" y="11"/>
                  </a:lnTo>
                  <a:lnTo>
                    <a:pt x="539" y="16"/>
                  </a:lnTo>
                  <a:lnTo>
                    <a:pt x="552" y="23"/>
                  </a:lnTo>
                  <a:lnTo>
                    <a:pt x="564" y="32"/>
                  </a:lnTo>
                  <a:lnTo>
                    <a:pt x="575" y="40"/>
                  </a:lnTo>
                  <a:lnTo>
                    <a:pt x="587" y="51"/>
                  </a:lnTo>
                  <a:lnTo>
                    <a:pt x="596" y="64"/>
                  </a:lnTo>
                  <a:lnTo>
                    <a:pt x="605" y="77"/>
                  </a:lnTo>
                  <a:lnTo>
                    <a:pt x="613" y="91"/>
                  </a:lnTo>
                  <a:lnTo>
                    <a:pt x="620" y="108"/>
                  </a:lnTo>
                  <a:lnTo>
                    <a:pt x="625" y="126"/>
                  </a:lnTo>
                  <a:lnTo>
                    <a:pt x="631" y="145"/>
                  </a:lnTo>
                  <a:lnTo>
                    <a:pt x="634" y="167"/>
                  </a:lnTo>
                  <a:close/>
                </a:path>
              </a:pathLst>
            </a:custGeom>
            <a:solidFill>
              <a:srgbClr val="AE9F8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8" name="Freeform 34"/>
            <p:cNvSpPr>
              <a:spLocks noChangeArrowheads="1"/>
            </p:cNvSpPr>
            <p:nvPr/>
          </p:nvSpPr>
          <p:spPr bwMode="auto">
            <a:xfrm>
              <a:off x="5184" y="4048"/>
              <a:ext cx="373" cy="478"/>
            </a:xfrm>
            <a:custGeom>
              <a:avLst/>
              <a:gdLst>
                <a:gd name="T0" fmla="*/ 405803969 w 650"/>
                <a:gd name="T1" fmla="*/ 405768707 h 833"/>
                <a:gd name="T2" fmla="*/ 405803969 w 650"/>
                <a:gd name="T3" fmla="*/ 405768707 h 833"/>
                <a:gd name="T4" fmla="*/ 405803969 w 650"/>
                <a:gd name="T5" fmla="*/ 405768707 h 833"/>
                <a:gd name="T6" fmla="*/ 405803969 w 650"/>
                <a:gd name="T7" fmla="*/ 405768707 h 833"/>
                <a:gd name="T8" fmla="*/ 405803969 w 650"/>
                <a:gd name="T9" fmla="*/ 405768707 h 833"/>
                <a:gd name="T10" fmla="*/ 405803969 w 650"/>
                <a:gd name="T11" fmla="*/ 405768707 h 833"/>
                <a:gd name="T12" fmla="*/ 405803969 w 650"/>
                <a:gd name="T13" fmla="*/ 405768707 h 833"/>
                <a:gd name="T14" fmla="*/ 405803969 w 650"/>
                <a:gd name="T15" fmla="*/ 405768707 h 833"/>
                <a:gd name="T16" fmla="*/ 405803969 w 650"/>
                <a:gd name="T17" fmla="*/ 405768707 h 833"/>
                <a:gd name="T18" fmla="*/ 405803969 w 650"/>
                <a:gd name="T19" fmla="*/ 405768707 h 833"/>
                <a:gd name="T20" fmla="*/ 405803969 w 650"/>
                <a:gd name="T21" fmla="*/ 405768707 h 833"/>
                <a:gd name="T22" fmla="*/ 405803969 w 650"/>
                <a:gd name="T23" fmla="*/ 405768707 h 833"/>
                <a:gd name="T24" fmla="*/ 405803969 w 650"/>
                <a:gd name="T25" fmla="*/ 405768707 h 833"/>
                <a:gd name="T26" fmla="*/ 405803969 w 650"/>
                <a:gd name="T27" fmla="*/ 405768707 h 833"/>
                <a:gd name="T28" fmla="*/ 405803969 w 650"/>
                <a:gd name="T29" fmla="*/ 405768707 h 833"/>
                <a:gd name="T30" fmla="*/ 405803969 w 650"/>
                <a:gd name="T31" fmla="*/ 405768707 h 833"/>
                <a:gd name="T32" fmla="*/ 405803969 w 650"/>
                <a:gd name="T33" fmla="*/ 405768707 h 833"/>
                <a:gd name="T34" fmla="*/ 405803969 w 650"/>
                <a:gd name="T35" fmla="*/ 405768707 h 833"/>
                <a:gd name="T36" fmla="*/ 405803969 w 650"/>
                <a:gd name="T37" fmla="*/ 405768707 h 833"/>
                <a:gd name="T38" fmla="*/ 405803969 w 650"/>
                <a:gd name="T39" fmla="*/ 405768707 h 833"/>
                <a:gd name="T40" fmla="*/ 405803969 w 650"/>
                <a:gd name="T41" fmla="*/ 405768707 h 833"/>
                <a:gd name="T42" fmla="*/ 405803969 w 650"/>
                <a:gd name="T43" fmla="*/ 405768707 h 833"/>
                <a:gd name="T44" fmla="*/ 405803969 w 650"/>
                <a:gd name="T45" fmla="*/ 405768707 h 833"/>
                <a:gd name="T46" fmla="*/ 405803969 w 650"/>
                <a:gd name="T47" fmla="*/ 405768707 h 833"/>
                <a:gd name="T48" fmla="*/ 405803969 w 650"/>
                <a:gd name="T49" fmla="*/ 405768707 h 833"/>
                <a:gd name="T50" fmla="*/ 405803969 w 650"/>
                <a:gd name="T51" fmla="*/ 405768707 h 833"/>
                <a:gd name="T52" fmla="*/ 0 w 650"/>
                <a:gd name="T53" fmla="*/ 405768707 h 833"/>
                <a:gd name="T54" fmla="*/ 405803969 w 650"/>
                <a:gd name="T55" fmla="*/ 405768707 h 833"/>
                <a:gd name="T56" fmla="*/ 405803969 w 650"/>
                <a:gd name="T57" fmla="*/ 405768707 h 833"/>
                <a:gd name="T58" fmla="*/ 405803969 w 650"/>
                <a:gd name="T59" fmla="*/ 405768707 h 833"/>
                <a:gd name="T60" fmla="*/ 405803969 w 650"/>
                <a:gd name="T61" fmla="*/ 405768707 h 833"/>
                <a:gd name="T62" fmla="*/ 405803969 w 650"/>
                <a:gd name="T63" fmla="*/ 405768707 h 833"/>
                <a:gd name="T64" fmla="*/ 405803969 w 650"/>
                <a:gd name="T65" fmla="*/ 405768707 h 833"/>
                <a:gd name="T66" fmla="*/ 405803969 w 650"/>
                <a:gd name="T67" fmla="*/ 405768707 h 833"/>
                <a:gd name="T68" fmla="*/ 405803969 w 650"/>
                <a:gd name="T69" fmla="*/ 405768707 h 833"/>
                <a:gd name="T70" fmla="*/ 405803969 w 650"/>
                <a:gd name="T71" fmla="*/ 405768707 h 833"/>
                <a:gd name="T72" fmla="*/ 405803969 w 650"/>
                <a:gd name="T73" fmla="*/ 405768707 h 833"/>
                <a:gd name="T74" fmla="*/ 405803969 w 650"/>
                <a:gd name="T75" fmla="*/ 405768707 h 833"/>
                <a:gd name="T76" fmla="*/ 405803969 w 650"/>
                <a:gd name="T77" fmla="*/ 405768707 h 833"/>
                <a:gd name="T78" fmla="*/ 405803969 w 650"/>
                <a:gd name="T79" fmla="*/ 405768707 h 833"/>
                <a:gd name="T80" fmla="*/ 405803969 w 650"/>
                <a:gd name="T81" fmla="*/ 405768707 h 833"/>
                <a:gd name="T82" fmla="*/ 405803969 w 650"/>
                <a:gd name="T83" fmla="*/ 405768707 h 833"/>
                <a:gd name="T84" fmla="*/ 405803969 w 650"/>
                <a:gd name="T85" fmla="*/ 405768707 h 833"/>
                <a:gd name="T86" fmla="*/ 405803969 w 650"/>
                <a:gd name="T87" fmla="*/ 0 h 833"/>
                <a:gd name="T88" fmla="*/ 405803969 w 650"/>
                <a:gd name="T89" fmla="*/ 405768707 h 833"/>
                <a:gd name="T90" fmla="*/ 405803969 w 650"/>
                <a:gd name="T91" fmla="*/ 405768707 h 833"/>
                <a:gd name="T92" fmla="*/ 405803969 w 650"/>
                <a:gd name="T93" fmla="*/ 405768707 h 833"/>
                <a:gd name="T94" fmla="*/ 405803969 w 650"/>
                <a:gd name="T95" fmla="*/ 405768707 h 8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50"/>
                <a:gd name="T145" fmla="*/ 0 h 833"/>
                <a:gd name="T146" fmla="*/ 650 w 650"/>
                <a:gd name="T147" fmla="*/ 833 h 8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50" h="833">
                  <a:moveTo>
                    <a:pt x="624" y="161"/>
                  </a:moveTo>
                  <a:lnTo>
                    <a:pt x="627" y="191"/>
                  </a:lnTo>
                  <a:lnTo>
                    <a:pt x="631" y="219"/>
                  </a:lnTo>
                  <a:lnTo>
                    <a:pt x="634" y="247"/>
                  </a:lnTo>
                  <a:lnTo>
                    <a:pt x="636" y="273"/>
                  </a:lnTo>
                  <a:lnTo>
                    <a:pt x="639" y="298"/>
                  </a:lnTo>
                  <a:lnTo>
                    <a:pt x="641" y="323"/>
                  </a:lnTo>
                  <a:lnTo>
                    <a:pt x="643" y="346"/>
                  </a:lnTo>
                  <a:lnTo>
                    <a:pt x="645" y="370"/>
                  </a:lnTo>
                  <a:lnTo>
                    <a:pt x="646" y="390"/>
                  </a:lnTo>
                  <a:lnTo>
                    <a:pt x="648" y="413"/>
                  </a:lnTo>
                  <a:lnTo>
                    <a:pt x="649" y="432"/>
                  </a:lnTo>
                  <a:lnTo>
                    <a:pt x="649" y="453"/>
                  </a:lnTo>
                  <a:lnTo>
                    <a:pt x="650" y="471"/>
                  </a:lnTo>
                  <a:lnTo>
                    <a:pt x="650" y="489"/>
                  </a:lnTo>
                  <a:lnTo>
                    <a:pt x="650" y="507"/>
                  </a:lnTo>
                  <a:lnTo>
                    <a:pt x="649" y="522"/>
                  </a:lnTo>
                  <a:lnTo>
                    <a:pt x="649" y="539"/>
                  </a:lnTo>
                  <a:lnTo>
                    <a:pt x="648" y="554"/>
                  </a:lnTo>
                  <a:lnTo>
                    <a:pt x="648" y="568"/>
                  </a:lnTo>
                  <a:lnTo>
                    <a:pt x="646" y="581"/>
                  </a:lnTo>
                  <a:lnTo>
                    <a:pt x="645" y="594"/>
                  </a:lnTo>
                  <a:lnTo>
                    <a:pt x="642" y="606"/>
                  </a:lnTo>
                  <a:lnTo>
                    <a:pt x="641" y="617"/>
                  </a:lnTo>
                  <a:lnTo>
                    <a:pt x="638" y="629"/>
                  </a:lnTo>
                  <a:lnTo>
                    <a:pt x="636" y="640"/>
                  </a:lnTo>
                  <a:lnTo>
                    <a:pt x="634" y="649"/>
                  </a:lnTo>
                  <a:lnTo>
                    <a:pt x="631" y="658"/>
                  </a:lnTo>
                  <a:lnTo>
                    <a:pt x="627" y="666"/>
                  </a:lnTo>
                  <a:lnTo>
                    <a:pt x="624" y="674"/>
                  </a:lnTo>
                  <a:lnTo>
                    <a:pt x="620" y="681"/>
                  </a:lnTo>
                  <a:lnTo>
                    <a:pt x="616" y="688"/>
                  </a:lnTo>
                  <a:lnTo>
                    <a:pt x="613" y="694"/>
                  </a:lnTo>
                  <a:lnTo>
                    <a:pt x="609" y="700"/>
                  </a:lnTo>
                  <a:lnTo>
                    <a:pt x="605" y="707"/>
                  </a:lnTo>
                  <a:lnTo>
                    <a:pt x="602" y="714"/>
                  </a:lnTo>
                  <a:lnTo>
                    <a:pt x="599" y="721"/>
                  </a:lnTo>
                  <a:lnTo>
                    <a:pt x="598" y="728"/>
                  </a:lnTo>
                  <a:lnTo>
                    <a:pt x="595" y="736"/>
                  </a:lnTo>
                  <a:lnTo>
                    <a:pt x="594" y="743"/>
                  </a:lnTo>
                  <a:lnTo>
                    <a:pt x="591" y="752"/>
                  </a:lnTo>
                  <a:lnTo>
                    <a:pt x="589" y="760"/>
                  </a:lnTo>
                  <a:lnTo>
                    <a:pt x="587" y="767"/>
                  </a:lnTo>
                  <a:lnTo>
                    <a:pt x="585" y="775"/>
                  </a:lnTo>
                  <a:lnTo>
                    <a:pt x="583" y="782"/>
                  </a:lnTo>
                  <a:lnTo>
                    <a:pt x="581" y="789"/>
                  </a:lnTo>
                  <a:lnTo>
                    <a:pt x="578" y="796"/>
                  </a:lnTo>
                  <a:lnTo>
                    <a:pt x="574" y="803"/>
                  </a:lnTo>
                  <a:lnTo>
                    <a:pt x="571" y="808"/>
                  </a:lnTo>
                  <a:lnTo>
                    <a:pt x="567" y="814"/>
                  </a:lnTo>
                  <a:lnTo>
                    <a:pt x="563" y="820"/>
                  </a:lnTo>
                  <a:lnTo>
                    <a:pt x="558" y="824"/>
                  </a:lnTo>
                  <a:lnTo>
                    <a:pt x="552" y="826"/>
                  </a:lnTo>
                  <a:lnTo>
                    <a:pt x="545" y="831"/>
                  </a:lnTo>
                  <a:lnTo>
                    <a:pt x="538" y="832"/>
                  </a:lnTo>
                  <a:lnTo>
                    <a:pt x="530" y="833"/>
                  </a:lnTo>
                  <a:lnTo>
                    <a:pt x="520" y="833"/>
                  </a:lnTo>
                  <a:lnTo>
                    <a:pt x="511" y="833"/>
                  </a:lnTo>
                  <a:lnTo>
                    <a:pt x="500" y="831"/>
                  </a:lnTo>
                  <a:lnTo>
                    <a:pt x="487" y="828"/>
                  </a:lnTo>
                  <a:lnTo>
                    <a:pt x="473" y="824"/>
                  </a:lnTo>
                  <a:lnTo>
                    <a:pt x="458" y="820"/>
                  </a:lnTo>
                  <a:lnTo>
                    <a:pt x="443" y="813"/>
                  </a:lnTo>
                  <a:lnTo>
                    <a:pt x="425" y="804"/>
                  </a:lnTo>
                  <a:lnTo>
                    <a:pt x="405" y="795"/>
                  </a:lnTo>
                  <a:lnTo>
                    <a:pt x="386" y="786"/>
                  </a:lnTo>
                  <a:lnTo>
                    <a:pt x="368" y="779"/>
                  </a:lnTo>
                  <a:lnTo>
                    <a:pt x="350" y="774"/>
                  </a:lnTo>
                  <a:lnTo>
                    <a:pt x="333" y="770"/>
                  </a:lnTo>
                  <a:lnTo>
                    <a:pt x="317" y="767"/>
                  </a:lnTo>
                  <a:lnTo>
                    <a:pt x="302" y="766"/>
                  </a:lnTo>
                  <a:lnTo>
                    <a:pt x="286" y="766"/>
                  </a:lnTo>
                  <a:lnTo>
                    <a:pt x="273" y="767"/>
                  </a:lnTo>
                  <a:lnTo>
                    <a:pt x="259" y="768"/>
                  </a:lnTo>
                  <a:lnTo>
                    <a:pt x="246" y="771"/>
                  </a:lnTo>
                  <a:lnTo>
                    <a:pt x="234" y="774"/>
                  </a:lnTo>
                  <a:lnTo>
                    <a:pt x="221" y="778"/>
                  </a:lnTo>
                  <a:lnTo>
                    <a:pt x="209" y="781"/>
                  </a:lnTo>
                  <a:lnTo>
                    <a:pt x="198" y="785"/>
                  </a:lnTo>
                  <a:lnTo>
                    <a:pt x="188" y="789"/>
                  </a:lnTo>
                  <a:lnTo>
                    <a:pt x="177" y="793"/>
                  </a:lnTo>
                  <a:lnTo>
                    <a:pt x="167" y="796"/>
                  </a:lnTo>
                  <a:lnTo>
                    <a:pt x="158" y="800"/>
                  </a:lnTo>
                  <a:lnTo>
                    <a:pt x="148" y="802"/>
                  </a:lnTo>
                  <a:lnTo>
                    <a:pt x="138" y="804"/>
                  </a:lnTo>
                  <a:lnTo>
                    <a:pt x="130" y="806"/>
                  </a:lnTo>
                  <a:lnTo>
                    <a:pt x="122" y="806"/>
                  </a:lnTo>
                  <a:lnTo>
                    <a:pt x="114" y="804"/>
                  </a:lnTo>
                  <a:lnTo>
                    <a:pt x="105" y="802"/>
                  </a:lnTo>
                  <a:lnTo>
                    <a:pt x="97" y="799"/>
                  </a:lnTo>
                  <a:lnTo>
                    <a:pt x="89" y="793"/>
                  </a:lnTo>
                  <a:lnTo>
                    <a:pt x="80" y="786"/>
                  </a:lnTo>
                  <a:lnTo>
                    <a:pt x="72" y="777"/>
                  </a:lnTo>
                  <a:lnTo>
                    <a:pt x="64" y="767"/>
                  </a:lnTo>
                  <a:lnTo>
                    <a:pt x="57" y="753"/>
                  </a:lnTo>
                  <a:lnTo>
                    <a:pt x="48" y="739"/>
                  </a:lnTo>
                  <a:lnTo>
                    <a:pt x="40" y="721"/>
                  </a:lnTo>
                  <a:lnTo>
                    <a:pt x="32" y="703"/>
                  </a:lnTo>
                  <a:lnTo>
                    <a:pt x="25" y="684"/>
                  </a:lnTo>
                  <a:lnTo>
                    <a:pt x="19" y="666"/>
                  </a:lnTo>
                  <a:lnTo>
                    <a:pt x="14" y="648"/>
                  </a:lnTo>
                  <a:lnTo>
                    <a:pt x="10" y="630"/>
                  </a:lnTo>
                  <a:lnTo>
                    <a:pt x="7" y="612"/>
                  </a:lnTo>
                  <a:lnTo>
                    <a:pt x="4" y="594"/>
                  </a:lnTo>
                  <a:lnTo>
                    <a:pt x="1" y="577"/>
                  </a:lnTo>
                  <a:lnTo>
                    <a:pt x="0" y="559"/>
                  </a:lnTo>
                  <a:lnTo>
                    <a:pt x="0" y="543"/>
                  </a:lnTo>
                  <a:lnTo>
                    <a:pt x="0" y="526"/>
                  </a:lnTo>
                  <a:lnTo>
                    <a:pt x="0" y="511"/>
                  </a:lnTo>
                  <a:lnTo>
                    <a:pt x="1" y="494"/>
                  </a:lnTo>
                  <a:lnTo>
                    <a:pt x="3" y="479"/>
                  </a:lnTo>
                  <a:lnTo>
                    <a:pt x="6" y="464"/>
                  </a:lnTo>
                  <a:lnTo>
                    <a:pt x="8" y="449"/>
                  </a:lnTo>
                  <a:lnTo>
                    <a:pt x="13" y="435"/>
                  </a:lnTo>
                  <a:lnTo>
                    <a:pt x="15" y="421"/>
                  </a:lnTo>
                  <a:lnTo>
                    <a:pt x="19" y="407"/>
                  </a:lnTo>
                  <a:lnTo>
                    <a:pt x="24" y="395"/>
                  </a:lnTo>
                  <a:lnTo>
                    <a:pt x="29" y="381"/>
                  </a:lnTo>
                  <a:lnTo>
                    <a:pt x="35" y="370"/>
                  </a:lnTo>
                  <a:lnTo>
                    <a:pt x="40" y="357"/>
                  </a:lnTo>
                  <a:lnTo>
                    <a:pt x="46" y="346"/>
                  </a:lnTo>
                  <a:lnTo>
                    <a:pt x="51" y="336"/>
                  </a:lnTo>
                  <a:lnTo>
                    <a:pt x="58" y="325"/>
                  </a:lnTo>
                  <a:lnTo>
                    <a:pt x="64" y="317"/>
                  </a:lnTo>
                  <a:lnTo>
                    <a:pt x="71" y="307"/>
                  </a:lnTo>
                  <a:lnTo>
                    <a:pt x="78" y="299"/>
                  </a:lnTo>
                  <a:lnTo>
                    <a:pt x="84" y="292"/>
                  </a:lnTo>
                  <a:lnTo>
                    <a:pt x="91" y="285"/>
                  </a:lnTo>
                  <a:lnTo>
                    <a:pt x="98" y="278"/>
                  </a:lnTo>
                  <a:lnTo>
                    <a:pt x="105" y="273"/>
                  </a:lnTo>
                  <a:lnTo>
                    <a:pt x="111" y="266"/>
                  </a:lnTo>
                  <a:lnTo>
                    <a:pt x="118" y="260"/>
                  </a:lnTo>
                  <a:lnTo>
                    <a:pt x="125" y="253"/>
                  </a:lnTo>
                  <a:lnTo>
                    <a:pt x="132" y="247"/>
                  </a:lnTo>
                  <a:lnTo>
                    <a:pt x="137" y="240"/>
                  </a:lnTo>
                  <a:lnTo>
                    <a:pt x="144" y="233"/>
                  </a:lnTo>
                  <a:lnTo>
                    <a:pt x="151" y="226"/>
                  </a:lnTo>
                  <a:lnTo>
                    <a:pt x="156" y="219"/>
                  </a:lnTo>
                  <a:lnTo>
                    <a:pt x="163" y="211"/>
                  </a:lnTo>
                  <a:lnTo>
                    <a:pt x="169" y="204"/>
                  </a:lnTo>
                  <a:lnTo>
                    <a:pt x="174" y="197"/>
                  </a:lnTo>
                  <a:lnTo>
                    <a:pt x="180" y="190"/>
                  </a:lnTo>
                  <a:lnTo>
                    <a:pt x="185" y="181"/>
                  </a:lnTo>
                  <a:lnTo>
                    <a:pt x="191" y="175"/>
                  </a:lnTo>
                  <a:lnTo>
                    <a:pt x="197" y="168"/>
                  </a:lnTo>
                  <a:lnTo>
                    <a:pt x="202" y="161"/>
                  </a:lnTo>
                  <a:lnTo>
                    <a:pt x="208" y="154"/>
                  </a:lnTo>
                  <a:lnTo>
                    <a:pt x="213" y="147"/>
                  </a:lnTo>
                  <a:lnTo>
                    <a:pt x="217" y="140"/>
                  </a:lnTo>
                  <a:lnTo>
                    <a:pt x="223" y="133"/>
                  </a:lnTo>
                  <a:lnTo>
                    <a:pt x="227" y="126"/>
                  </a:lnTo>
                  <a:lnTo>
                    <a:pt x="232" y="121"/>
                  </a:lnTo>
                  <a:lnTo>
                    <a:pt x="237" y="115"/>
                  </a:lnTo>
                  <a:lnTo>
                    <a:pt x="241" y="110"/>
                  </a:lnTo>
                  <a:lnTo>
                    <a:pt x="245" y="104"/>
                  </a:lnTo>
                  <a:lnTo>
                    <a:pt x="249" y="98"/>
                  </a:lnTo>
                  <a:lnTo>
                    <a:pt x="252" y="93"/>
                  </a:lnTo>
                  <a:lnTo>
                    <a:pt x="256" y="89"/>
                  </a:lnTo>
                  <a:lnTo>
                    <a:pt x="260" y="85"/>
                  </a:lnTo>
                  <a:lnTo>
                    <a:pt x="263" y="80"/>
                  </a:lnTo>
                  <a:lnTo>
                    <a:pt x="266" y="78"/>
                  </a:lnTo>
                  <a:lnTo>
                    <a:pt x="274" y="69"/>
                  </a:lnTo>
                  <a:lnTo>
                    <a:pt x="284" y="61"/>
                  </a:lnTo>
                  <a:lnTo>
                    <a:pt x="293" y="53"/>
                  </a:lnTo>
                  <a:lnTo>
                    <a:pt x="304" y="46"/>
                  </a:lnTo>
                  <a:lnTo>
                    <a:pt x="316" y="39"/>
                  </a:lnTo>
                  <a:lnTo>
                    <a:pt x="328" y="32"/>
                  </a:lnTo>
                  <a:lnTo>
                    <a:pt x="340" y="26"/>
                  </a:lnTo>
                  <a:lnTo>
                    <a:pt x="353" y="21"/>
                  </a:lnTo>
                  <a:lnTo>
                    <a:pt x="367" y="15"/>
                  </a:lnTo>
                  <a:lnTo>
                    <a:pt x="381" y="11"/>
                  </a:lnTo>
                  <a:lnTo>
                    <a:pt x="394" y="7"/>
                  </a:lnTo>
                  <a:lnTo>
                    <a:pt x="408" y="4"/>
                  </a:lnTo>
                  <a:lnTo>
                    <a:pt x="422" y="3"/>
                  </a:lnTo>
                  <a:lnTo>
                    <a:pt x="437" y="2"/>
                  </a:lnTo>
                  <a:lnTo>
                    <a:pt x="451" y="0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3" y="4"/>
                  </a:lnTo>
                  <a:lnTo>
                    <a:pt x="506" y="7"/>
                  </a:lnTo>
                  <a:lnTo>
                    <a:pt x="520" y="11"/>
                  </a:lnTo>
                  <a:lnTo>
                    <a:pt x="533" y="17"/>
                  </a:lnTo>
                  <a:lnTo>
                    <a:pt x="545" y="24"/>
                  </a:lnTo>
                  <a:lnTo>
                    <a:pt x="556" y="31"/>
                  </a:lnTo>
                  <a:lnTo>
                    <a:pt x="567" y="40"/>
                  </a:lnTo>
                  <a:lnTo>
                    <a:pt x="577" y="50"/>
                  </a:lnTo>
                  <a:lnTo>
                    <a:pt x="587" y="62"/>
                  </a:lnTo>
                  <a:lnTo>
                    <a:pt x="596" y="75"/>
                  </a:lnTo>
                  <a:lnTo>
                    <a:pt x="603" y="89"/>
                  </a:lnTo>
                  <a:lnTo>
                    <a:pt x="610" y="105"/>
                  </a:lnTo>
                  <a:lnTo>
                    <a:pt x="616" y="122"/>
                  </a:lnTo>
                  <a:lnTo>
                    <a:pt x="620" y="141"/>
                  </a:lnTo>
                  <a:lnTo>
                    <a:pt x="624" y="161"/>
                  </a:lnTo>
                  <a:close/>
                </a:path>
              </a:pathLst>
            </a:custGeom>
            <a:solidFill>
              <a:srgbClr val="A18F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9" name="Freeform 35"/>
            <p:cNvSpPr>
              <a:spLocks noChangeArrowheads="1"/>
            </p:cNvSpPr>
            <p:nvPr/>
          </p:nvSpPr>
          <p:spPr bwMode="auto">
            <a:xfrm>
              <a:off x="5187" y="4052"/>
              <a:ext cx="368" cy="474"/>
            </a:xfrm>
            <a:custGeom>
              <a:avLst/>
              <a:gdLst>
                <a:gd name="T0" fmla="*/ 406349035 w 641"/>
                <a:gd name="T1" fmla="*/ 410265866 h 823"/>
                <a:gd name="T2" fmla="*/ 406349035 w 641"/>
                <a:gd name="T3" fmla="*/ 410265866 h 823"/>
                <a:gd name="T4" fmla="*/ 406349035 w 641"/>
                <a:gd name="T5" fmla="*/ 410265866 h 823"/>
                <a:gd name="T6" fmla="*/ 406349035 w 641"/>
                <a:gd name="T7" fmla="*/ 410265866 h 823"/>
                <a:gd name="T8" fmla="*/ 406349035 w 641"/>
                <a:gd name="T9" fmla="*/ 410265866 h 823"/>
                <a:gd name="T10" fmla="*/ 406349035 w 641"/>
                <a:gd name="T11" fmla="*/ 410265866 h 823"/>
                <a:gd name="T12" fmla="*/ 406349035 w 641"/>
                <a:gd name="T13" fmla="*/ 410265866 h 823"/>
                <a:gd name="T14" fmla="*/ 406349035 w 641"/>
                <a:gd name="T15" fmla="*/ 410265866 h 823"/>
                <a:gd name="T16" fmla="*/ 406349035 w 641"/>
                <a:gd name="T17" fmla="*/ 410265866 h 823"/>
                <a:gd name="T18" fmla="*/ 406349035 w 641"/>
                <a:gd name="T19" fmla="*/ 410265866 h 823"/>
                <a:gd name="T20" fmla="*/ 406349035 w 641"/>
                <a:gd name="T21" fmla="*/ 410265866 h 823"/>
                <a:gd name="T22" fmla="*/ 406349035 w 641"/>
                <a:gd name="T23" fmla="*/ 410265866 h 823"/>
                <a:gd name="T24" fmla="*/ 406349035 w 641"/>
                <a:gd name="T25" fmla="*/ 410265866 h 823"/>
                <a:gd name="T26" fmla="*/ 406349035 w 641"/>
                <a:gd name="T27" fmla="*/ 410265866 h 823"/>
                <a:gd name="T28" fmla="*/ 406349035 w 641"/>
                <a:gd name="T29" fmla="*/ 410265866 h 823"/>
                <a:gd name="T30" fmla="*/ 406349035 w 641"/>
                <a:gd name="T31" fmla="*/ 410265866 h 823"/>
                <a:gd name="T32" fmla="*/ 406349035 w 641"/>
                <a:gd name="T33" fmla="*/ 410265866 h 823"/>
                <a:gd name="T34" fmla="*/ 406349035 w 641"/>
                <a:gd name="T35" fmla="*/ 410265866 h 823"/>
                <a:gd name="T36" fmla="*/ 406349035 w 641"/>
                <a:gd name="T37" fmla="*/ 410265866 h 823"/>
                <a:gd name="T38" fmla="*/ 406349035 w 641"/>
                <a:gd name="T39" fmla="*/ 410265866 h 823"/>
                <a:gd name="T40" fmla="*/ 406349035 w 641"/>
                <a:gd name="T41" fmla="*/ 410265866 h 823"/>
                <a:gd name="T42" fmla="*/ 406349035 w 641"/>
                <a:gd name="T43" fmla="*/ 410265866 h 823"/>
                <a:gd name="T44" fmla="*/ 406349035 w 641"/>
                <a:gd name="T45" fmla="*/ 410265866 h 823"/>
                <a:gd name="T46" fmla="*/ 406349035 w 641"/>
                <a:gd name="T47" fmla="*/ 410265866 h 823"/>
                <a:gd name="T48" fmla="*/ 406349035 w 641"/>
                <a:gd name="T49" fmla="*/ 410265866 h 823"/>
                <a:gd name="T50" fmla="*/ 406349035 w 641"/>
                <a:gd name="T51" fmla="*/ 410265866 h 823"/>
                <a:gd name="T52" fmla="*/ 0 w 641"/>
                <a:gd name="T53" fmla="*/ 410265866 h 823"/>
                <a:gd name="T54" fmla="*/ 406349035 w 641"/>
                <a:gd name="T55" fmla="*/ 410265866 h 823"/>
                <a:gd name="T56" fmla="*/ 406349035 w 641"/>
                <a:gd name="T57" fmla="*/ 410265866 h 823"/>
                <a:gd name="T58" fmla="*/ 406349035 w 641"/>
                <a:gd name="T59" fmla="*/ 410265866 h 823"/>
                <a:gd name="T60" fmla="*/ 406349035 w 641"/>
                <a:gd name="T61" fmla="*/ 410265866 h 823"/>
                <a:gd name="T62" fmla="*/ 406349035 w 641"/>
                <a:gd name="T63" fmla="*/ 410265866 h 823"/>
                <a:gd name="T64" fmla="*/ 406349035 w 641"/>
                <a:gd name="T65" fmla="*/ 410265866 h 823"/>
                <a:gd name="T66" fmla="*/ 406349035 w 641"/>
                <a:gd name="T67" fmla="*/ 410265866 h 823"/>
                <a:gd name="T68" fmla="*/ 406349035 w 641"/>
                <a:gd name="T69" fmla="*/ 410265866 h 823"/>
                <a:gd name="T70" fmla="*/ 406349035 w 641"/>
                <a:gd name="T71" fmla="*/ 410265866 h 823"/>
                <a:gd name="T72" fmla="*/ 406349035 w 641"/>
                <a:gd name="T73" fmla="*/ 410265866 h 823"/>
                <a:gd name="T74" fmla="*/ 406349035 w 641"/>
                <a:gd name="T75" fmla="*/ 410265866 h 823"/>
                <a:gd name="T76" fmla="*/ 406349035 w 641"/>
                <a:gd name="T77" fmla="*/ 410265866 h 823"/>
                <a:gd name="T78" fmla="*/ 406349035 w 641"/>
                <a:gd name="T79" fmla="*/ 410265866 h 823"/>
                <a:gd name="T80" fmla="*/ 406349035 w 641"/>
                <a:gd name="T81" fmla="*/ 410265866 h 823"/>
                <a:gd name="T82" fmla="*/ 406349035 w 641"/>
                <a:gd name="T83" fmla="*/ 410265866 h 823"/>
                <a:gd name="T84" fmla="*/ 406349035 w 641"/>
                <a:gd name="T85" fmla="*/ 410265866 h 823"/>
                <a:gd name="T86" fmla="*/ 406349035 w 641"/>
                <a:gd name="T87" fmla="*/ 0 h 823"/>
                <a:gd name="T88" fmla="*/ 406349035 w 641"/>
                <a:gd name="T89" fmla="*/ 410265866 h 823"/>
                <a:gd name="T90" fmla="*/ 406349035 w 641"/>
                <a:gd name="T91" fmla="*/ 410265866 h 823"/>
                <a:gd name="T92" fmla="*/ 406349035 w 641"/>
                <a:gd name="T93" fmla="*/ 410265866 h 823"/>
                <a:gd name="T94" fmla="*/ 406349035 w 641"/>
                <a:gd name="T95" fmla="*/ 410265866 h 8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1"/>
                <a:gd name="T145" fmla="*/ 0 h 823"/>
                <a:gd name="T146" fmla="*/ 641 w 641"/>
                <a:gd name="T147" fmla="*/ 823 h 8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1" h="823">
                  <a:moveTo>
                    <a:pt x="613" y="153"/>
                  </a:moveTo>
                  <a:lnTo>
                    <a:pt x="617" y="183"/>
                  </a:lnTo>
                  <a:lnTo>
                    <a:pt x="620" y="212"/>
                  </a:lnTo>
                  <a:lnTo>
                    <a:pt x="623" y="238"/>
                  </a:lnTo>
                  <a:lnTo>
                    <a:pt x="626" y="264"/>
                  </a:lnTo>
                  <a:lnTo>
                    <a:pt x="628" y="291"/>
                  </a:lnTo>
                  <a:lnTo>
                    <a:pt x="631" y="314"/>
                  </a:lnTo>
                  <a:lnTo>
                    <a:pt x="634" y="338"/>
                  </a:lnTo>
                  <a:lnTo>
                    <a:pt x="635" y="361"/>
                  </a:lnTo>
                  <a:lnTo>
                    <a:pt x="637" y="383"/>
                  </a:lnTo>
                  <a:lnTo>
                    <a:pt x="638" y="404"/>
                  </a:lnTo>
                  <a:lnTo>
                    <a:pt x="639" y="425"/>
                  </a:lnTo>
                  <a:lnTo>
                    <a:pt x="639" y="444"/>
                  </a:lnTo>
                  <a:lnTo>
                    <a:pt x="641" y="462"/>
                  </a:lnTo>
                  <a:lnTo>
                    <a:pt x="641" y="480"/>
                  </a:lnTo>
                  <a:lnTo>
                    <a:pt x="641" y="497"/>
                  </a:lnTo>
                  <a:lnTo>
                    <a:pt x="641" y="513"/>
                  </a:lnTo>
                  <a:lnTo>
                    <a:pt x="641" y="529"/>
                  </a:lnTo>
                  <a:lnTo>
                    <a:pt x="639" y="544"/>
                  </a:lnTo>
                  <a:lnTo>
                    <a:pt x="638" y="558"/>
                  </a:lnTo>
                  <a:lnTo>
                    <a:pt x="638" y="571"/>
                  </a:lnTo>
                  <a:lnTo>
                    <a:pt x="637" y="584"/>
                  </a:lnTo>
                  <a:lnTo>
                    <a:pt x="634" y="596"/>
                  </a:lnTo>
                  <a:lnTo>
                    <a:pt x="632" y="607"/>
                  </a:lnTo>
                  <a:lnTo>
                    <a:pt x="631" y="619"/>
                  </a:lnTo>
                  <a:lnTo>
                    <a:pt x="628" y="630"/>
                  </a:lnTo>
                  <a:lnTo>
                    <a:pt x="626" y="638"/>
                  </a:lnTo>
                  <a:lnTo>
                    <a:pt x="623" y="648"/>
                  </a:lnTo>
                  <a:lnTo>
                    <a:pt x="620" y="656"/>
                  </a:lnTo>
                  <a:lnTo>
                    <a:pt x="616" y="664"/>
                  </a:lnTo>
                  <a:lnTo>
                    <a:pt x="613" y="671"/>
                  </a:lnTo>
                  <a:lnTo>
                    <a:pt x="609" y="678"/>
                  </a:lnTo>
                  <a:lnTo>
                    <a:pt x="605" y="684"/>
                  </a:lnTo>
                  <a:lnTo>
                    <a:pt x="601" y="690"/>
                  </a:lnTo>
                  <a:lnTo>
                    <a:pt x="598" y="696"/>
                  </a:lnTo>
                  <a:lnTo>
                    <a:pt x="595" y="703"/>
                  </a:lnTo>
                  <a:lnTo>
                    <a:pt x="592" y="711"/>
                  </a:lnTo>
                  <a:lnTo>
                    <a:pt x="590" y="718"/>
                  </a:lnTo>
                  <a:lnTo>
                    <a:pt x="588" y="725"/>
                  </a:lnTo>
                  <a:lnTo>
                    <a:pt x="585" y="733"/>
                  </a:lnTo>
                  <a:lnTo>
                    <a:pt x="584" y="742"/>
                  </a:lnTo>
                  <a:lnTo>
                    <a:pt x="583" y="749"/>
                  </a:lnTo>
                  <a:lnTo>
                    <a:pt x="581" y="757"/>
                  </a:lnTo>
                  <a:lnTo>
                    <a:pt x="579" y="764"/>
                  </a:lnTo>
                  <a:lnTo>
                    <a:pt x="577" y="772"/>
                  </a:lnTo>
                  <a:lnTo>
                    <a:pt x="574" y="779"/>
                  </a:lnTo>
                  <a:lnTo>
                    <a:pt x="572" y="786"/>
                  </a:lnTo>
                  <a:lnTo>
                    <a:pt x="569" y="793"/>
                  </a:lnTo>
                  <a:lnTo>
                    <a:pt x="566" y="798"/>
                  </a:lnTo>
                  <a:lnTo>
                    <a:pt x="562" y="804"/>
                  </a:lnTo>
                  <a:lnTo>
                    <a:pt x="558" y="808"/>
                  </a:lnTo>
                  <a:lnTo>
                    <a:pt x="552" y="814"/>
                  </a:lnTo>
                  <a:lnTo>
                    <a:pt x="547" y="816"/>
                  </a:lnTo>
                  <a:lnTo>
                    <a:pt x="540" y="819"/>
                  </a:lnTo>
                  <a:lnTo>
                    <a:pt x="533" y="822"/>
                  </a:lnTo>
                  <a:lnTo>
                    <a:pt x="525" y="823"/>
                  </a:lnTo>
                  <a:lnTo>
                    <a:pt x="516" y="823"/>
                  </a:lnTo>
                  <a:lnTo>
                    <a:pt x="505" y="823"/>
                  </a:lnTo>
                  <a:lnTo>
                    <a:pt x="494" y="821"/>
                  </a:lnTo>
                  <a:lnTo>
                    <a:pt x="482" y="818"/>
                  </a:lnTo>
                  <a:lnTo>
                    <a:pt x="469" y="814"/>
                  </a:lnTo>
                  <a:lnTo>
                    <a:pt x="454" y="810"/>
                  </a:lnTo>
                  <a:lnTo>
                    <a:pt x="439" y="803"/>
                  </a:lnTo>
                  <a:lnTo>
                    <a:pt x="421" y="794"/>
                  </a:lnTo>
                  <a:lnTo>
                    <a:pt x="401" y="785"/>
                  </a:lnTo>
                  <a:lnTo>
                    <a:pt x="382" y="776"/>
                  </a:lnTo>
                  <a:lnTo>
                    <a:pt x="364" y="769"/>
                  </a:lnTo>
                  <a:lnTo>
                    <a:pt x="346" y="764"/>
                  </a:lnTo>
                  <a:lnTo>
                    <a:pt x="329" y="760"/>
                  </a:lnTo>
                  <a:lnTo>
                    <a:pt x="314" y="757"/>
                  </a:lnTo>
                  <a:lnTo>
                    <a:pt x="299" y="756"/>
                  </a:lnTo>
                  <a:lnTo>
                    <a:pt x="284" y="756"/>
                  </a:lnTo>
                  <a:lnTo>
                    <a:pt x="270" y="757"/>
                  </a:lnTo>
                  <a:lnTo>
                    <a:pt x="256" y="758"/>
                  </a:lnTo>
                  <a:lnTo>
                    <a:pt x="244" y="761"/>
                  </a:lnTo>
                  <a:lnTo>
                    <a:pt x="231" y="764"/>
                  </a:lnTo>
                  <a:lnTo>
                    <a:pt x="219" y="767"/>
                  </a:lnTo>
                  <a:lnTo>
                    <a:pt x="208" y="771"/>
                  </a:lnTo>
                  <a:lnTo>
                    <a:pt x="197" y="775"/>
                  </a:lnTo>
                  <a:lnTo>
                    <a:pt x="186" y="779"/>
                  </a:lnTo>
                  <a:lnTo>
                    <a:pt x="176" y="782"/>
                  </a:lnTo>
                  <a:lnTo>
                    <a:pt x="166" y="786"/>
                  </a:lnTo>
                  <a:lnTo>
                    <a:pt x="157" y="789"/>
                  </a:lnTo>
                  <a:lnTo>
                    <a:pt x="147" y="792"/>
                  </a:lnTo>
                  <a:lnTo>
                    <a:pt x="139" y="793"/>
                  </a:lnTo>
                  <a:lnTo>
                    <a:pt x="130" y="794"/>
                  </a:lnTo>
                  <a:lnTo>
                    <a:pt x="122" y="794"/>
                  </a:lnTo>
                  <a:lnTo>
                    <a:pt x="114" y="793"/>
                  </a:lnTo>
                  <a:lnTo>
                    <a:pt x="105" y="790"/>
                  </a:lnTo>
                  <a:lnTo>
                    <a:pt x="97" y="787"/>
                  </a:lnTo>
                  <a:lnTo>
                    <a:pt x="89" y="782"/>
                  </a:lnTo>
                  <a:lnTo>
                    <a:pt x="80" y="775"/>
                  </a:lnTo>
                  <a:lnTo>
                    <a:pt x="74" y="767"/>
                  </a:lnTo>
                  <a:lnTo>
                    <a:pt x="65" y="756"/>
                  </a:lnTo>
                  <a:lnTo>
                    <a:pt x="57" y="743"/>
                  </a:lnTo>
                  <a:lnTo>
                    <a:pt x="49" y="728"/>
                  </a:lnTo>
                  <a:lnTo>
                    <a:pt x="40" y="710"/>
                  </a:lnTo>
                  <a:lnTo>
                    <a:pt x="33" y="692"/>
                  </a:lnTo>
                  <a:lnTo>
                    <a:pt x="27" y="672"/>
                  </a:lnTo>
                  <a:lnTo>
                    <a:pt x="21" y="654"/>
                  </a:lnTo>
                  <a:lnTo>
                    <a:pt x="15" y="637"/>
                  </a:lnTo>
                  <a:lnTo>
                    <a:pt x="11" y="619"/>
                  </a:lnTo>
                  <a:lnTo>
                    <a:pt x="7" y="602"/>
                  </a:lnTo>
                  <a:lnTo>
                    <a:pt x="4" y="584"/>
                  </a:lnTo>
                  <a:lnTo>
                    <a:pt x="2" y="567"/>
                  </a:lnTo>
                  <a:lnTo>
                    <a:pt x="0" y="551"/>
                  </a:lnTo>
                  <a:lnTo>
                    <a:pt x="0" y="534"/>
                  </a:lnTo>
                  <a:lnTo>
                    <a:pt x="0" y="519"/>
                  </a:lnTo>
                  <a:lnTo>
                    <a:pt x="0" y="502"/>
                  </a:lnTo>
                  <a:lnTo>
                    <a:pt x="2" y="487"/>
                  </a:lnTo>
                  <a:lnTo>
                    <a:pt x="3" y="473"/>
                  </a:lnTo>
                  <a:lnTo>
                    <a:pt x="4" y="458"/>
                  </a:lnTo>
                  <a:lnTo>
                    <a:pt x="7" y="444"/>
                  </a:lnTo>
                  <a:lnTo>
                    <a:pt x="10" y="430"/>
                  </a:lnTo>
                  <a:lnTo>
                    <a:pt x="14" y="416"/>
                  </a:lnTo>
                  <a:lnTo>
                    <a:pt x="18" y="404"/>
                  </a:lnTo>
                  <a:lnTo>
                    <a:pt x="22" y="392"/>
                  </a:lnTo>
                  <a:lnTo>
                    <a:pt x="27" y="379"/>
                  </a:lnTo>
                  <a:lnTo>
                    <a:pt x="32" y="367"/>
                  </a:lnTo>
                  <a:lnTo>
                    <a:pt x="36" y="356"/>
                  </a:lnTo>
                  <a:lnTo>
                    <a:pt x="42" y="346"/>
                  </a:lnTo>
                  <a:lnTo>
                    <a:pt x="49" y="335"/>
                  </a:lnTo>
                  <a:lnTo>
                    <a:pt x="54" y="325"/>
                  </a:lnTo>
                  <a:lnTo>
                    <a:pt x="61" y="317"/>
                  </a:lnTo>
                  <a:lnTo>
                    <a:pt x="67" y="308"/>
                  </a:lnTo>
                  <a:lnTo>
                    <a:pt x="74" y="300"/>
                  </a:lnTo>
                  <a:lnTo>
                    <a:pt x="80" y="293"/>
                  </a:lnTo>
                  <a:lnTo>
                    <a:pt x="87" y="286"/>
                  </a:lnTo>
                  <a:lnTo>
                    <a:pt x="94" y="279"/>
                  </a:lnTo>
                  <a:lnTo>
                    <a:pt x="101" y="274"/>
                  </a:lnTo>
                  <a:lnTo>
                    <a:pt x="107" y="267"/>
                  </a:lnTo>
                  <a:lnTo>
                    <a:pt x="114" y="261"/>
                  </a:lnTo>
                  <a:lnTo>
                    <a:pt x="121" y="255"/>
                  </a:lnTo>
                  <a:lnTo>
                    <a:pt x="128" y="248"/>
                  </a:lnTo>
                  <a:lnTo>
                    <a:pt x="133" y="241"/>
                  </a:lnTo>
                  <a:lnTo>
                    <a:pt x="140" y="234"/>
                  </a:lnTo>
                  <a:lnTo>
                    <a:pt x="147" y="225"/>
                  </a:lnTo>
                  <a:lnTo>
                    <a:pt x="152" y="219"/>
                  </a:lnTo>
                  <a:lnTo>
                    <a:pt x="159" y="212"/>
                  </a:lnTo>
                  <a:lnTo>
                    <a:pt x="165" y="203"/>
                  </a:lnTo>
                  <a:lnTo>
                    <a:pt x="170" y="196"/>
                  </a:lnTo>
                  <a:lnTo>
                    <a:pt x="177" y="188"/>
                  </a:lnTo>
                  <a:lnTo>
                    <a:pt x="183" y="181"/>
                  </a:lnTo>
                  <a:lnTo>
                    <a:pt x="188" y="174"/>
                  </a:lnTo>
                  <a:lnTo>
                    <a:pt x="194" y="166"/>
                  </a:lnTo>
                  <a:lnTo>
                    <a:pt x="199" y="159"/>
                  </a:lnTo>
                  <a:lnTo>
                    <a:pt x="205" y="152"/>
                  </a:lnTo>
                  <a:lnTo>
                    <a:pt x="211" y="145"/>
                  </a:lnTo>
                  <a:lnTo>
                    <a:pt x="215" y="138"/>
                  </a:lnTo>
                  <a:lnTo>
                    <a:pt x="220" y="131"/>
                  </a:lnTo>
                  <a:lnTo>
                    <a:pt x="224" y="124"/>
                  </a:lnTo>
                  <a:lnTo>
                    <a:pt x="230" y="118"/>
                  </a:lnTo>
                  <a:lnTo>
                    <a:pt x="234" y="112"/>
                  </a:lnTo>
                  <a:lnTo>
                    <a:pt x="238" y="106"/>
                  </a:lnTo>
                  <a:lnTo>
                    <a:pt x="242" y="101"/>
                  </a:lnTo>
                  <a:lnTo>
                    <a:pt x="246" y="95"/>
                  </a:lnTo>
                  <a:lnTo>
                    <a:pt x="251" y="90"/>
                  </a:lnTo>
                  <a:lnTo>
                    <a:pt x="253" y="86"/>
                  </a:lnTo>
                  <a:lnTo>
                    <a:pt x="258" y="82"/>
                  </a:lnTo>
                  <a:lnTo>
                    <a:pt x="260" y="77"/>
                  </a:lnTo>
                  <a:lnTo>
                    <a:pt x="264" y="73"/>
                  </a:lnTo>
                  <a:lnTo>
                    <a:pt x="273" y="65"/>
                  </a:lnTo>
                  <a:lnTo>
                    <a:pt x="281" y="58"/>
                  </a:lnTo>
                  <a:lnTo>
                    <a:pt x="291" y="50"/>
                  </a:lnTo>
                  <a:lnTo>
                    <a:pt x="302" y="43"/>
                  </a:lnTo>
                  <a:lnTo>
                    <a:pt x="313" y="36"/>
                  </a:lnTo>
                  <a:lnTo>
                    <a:pt x="325" y="29"/>
                  </a:lnTo>
                  <a:lnTo>
                    <a:pt x="336" y="23"/>
                  </a:lnTo>
                  <a:lnTo>
                    <a:pt x="350" y="18"/>
                  </a:lnTo>
                  <a:lnTo>
                    <a:pt x="363" y="14"/>
                  </a:lnTo>
                  <a:lnTo>
                    <a:pt x="377" y="10"/>
                  </a:lnTo>
                  <a:lnTo>
                    <a:pt x="390" y="5"/>
                  </a:lnTo>
                  <a:lnTo>
                    <a:pt x="404" y="3"/>
                  </a:lnTo>
                  <a:lnTo>
                    <a:pt x="418" y="1"/>
                  </a:lnTo>
                  <a:lnTo>
                    <a:pt x="432" y="0"/>
                  </a:lnTo>
                  <a:lnTo>
                    <a:pt x="446" y="0"/>
                  </a:lnTo>
                  <a:lnTo>
                    <a:pt x="460" y="0"/>
                  </a:lnTo>
                  <a:lnTo>
                    <a:pt x="473" y="1"/>
                  </a:lnTo>
                  <a:lnTo>
                    <a:pt x="487" y="3"/>
                  </a:lnTo>
                  <a:lnTo>
                    <a:pt x="500" y="7"/>
                  </a:lnTo>
                  <a:lnTo>
                    <a:pt x="512" y="11"/>
                  </a:lnTo>
                  <a:lnTo>
                    <a:pt x="525" y="15"/>
                  </a:lnTo>
                  <a:lnTo>
                    <a:pt x="537" y="22"/>
                  </a:lnTo>
                  <a:lnTo>
                    <a:pt x="548" y="29"/>
                  </a:lnTo>
                  <a:lnTo>
                    <a:pt x="559" y="39"/>
                  </a:lnTo>
                  <a:lnTo>
                    <a:pt x="569" y="48"/>
                  </a:lnTo>
                  <a:lnTo>
                    <a:pt x="579" y="59"/>
                  </a:lnTo>
                  <a:lnTo>
                    <a:pt x="587" y="72"/>
                  </a:lnTo>
                  <a:lnTo>
                    <a:pt x="594" y="86"/>
                  </a:lnTo>
                  <a:lnTo>
                    <a:pt x="601" y="100"/>
                  </a:lnTo>
                  <a:lnTo>
                    <a:pt x="606" y="116"/>
                  </a:lnTo>
                  <a:lnTo>
                    <a:pt x="610" y="134"/>
                  </a:lnTo>
                  <a:lnTo>
                    <a:pt x="613" y="153"/>
                  </a:lnTo>
                  <a:close/>
                </a:path>
              </a:pathLst>
            </a:custGeom>
            <a:solidFill>
              <a:srgbClr val="967F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50" name="Freeform 36"/>
            <p:cNvSpPr>
              <a:spLocks noChangeArrowheads="1"/>
            </p:cNvSpPr>
            <p:nvPr/>
          </p:nvSpPr>
          <p:spPr bwMode="auto">
            <a:xfrm>
              <a:off x="5188" y="4058"/>
              <a:ext cx="364" cy="468"/>
            </a:xfrm>
            <a:custGeom>
              <a:avLst/>
              <a:gdLst>
                <a:gd name="T0" fmla="*/ 406411738 w 634"/>
                <a:gd name="T1" fmla="*/ 406625489 h 815"/>
                <a:gd name="T2" fmla="*/ 406411738 w 634"/>
                <a:gd name="T3" fmla="*/ 406625489 h 815"/>
                <a:gd name="T4" fmla="*/ 406411738 w 634"/>
                <a:gd name="T5" fmla="*/ 406625489 h 815"/>
                <a:gd name="T6" fmla="*/ 406411738 w 634"/>
                <a:gd name="T7" fmla="*/ 406625489 h 815"/>
                <a:gd name="T8" fmla="*/ 406411738 w 634"/>
                <a:gd name="T9" fmla="*/ 406625489 h 815"/>
                <a:gd name="T10" fmla="*/ 406411738 w 634"/>
                <a:gd name="T11" fmla="*/ 406625489 h 815"/>
                <a:gd name="T12" fmla="*/ 406411738 w 634"/>
                <a:gd name="T13" fmla="*/ 406625489 h 815"/>
                <a:gd name="T14" fmla="*/ 406411738 w 634"/>
                <a:gd name="T15" fmla="*/ 406625489 h 815"/>
                <a:gd name="T16" fmla="*/ 406411738 w 634"/>
                <a:gd name="T17" fmla="*/ 406625489 h 815"/>
                <a:gd name="T18" fmla="*/ 406411738 w 634"/>
                <a:gd name="T19" fmla="*/ 406625489 h 815"/>
                <a:gd name="T20" fmla="*/ 406411738 w 634"/>
                <a:gd name="T21" fmla="*/ 406625489 h 815"/>
                <a:gd name="T22" fmla="*/ 406411738 w 634"/>
                <a:gd name="T23" fmla="*/ 406625489 h 815"/>
                <a:gd name="T24" fmla="*/ 406411738 w 634"/>
                <a:gd name="T25" fmla="*/ 406625489 h 815"/>
                <a:gd name="T26" fmla="*/ 406411738 w 634"/>
                <a:gd name="T27" fmla="*/ 406625489 h 815"/>
                <a:gd name="T28" fmla="*/ 406411738 w 634"/>
                <a:gd name="T29" fmla="*/ 406625489 h 815"/>
                <a:gd name="T30" fmla="*/ 406411738 w 634"/>
                <a:gd name="T31" fmla="*/ 406625489 h 815"/>
                <a:gd name="T32" fmla="*/ 406411738 w 634"/>
                <a:gd name="T33" fmla="*/ 406625489 h 815"/>
                <a:gd name="T34" fmla="*/ 406411738 w 634"/>
                <a:gd name="T35" fmla="*/ 406625489 h 815"/>
                <a:gd name="T36" fmla="*/ 406411738 w 634"/>
                <a:gd name="T37" fmla="*/ 406625489 h 815"/>
                <a:gd name="T38" fmla="*/ 406411738 w 634"/>
                <a:gd name="T39" fmla="*/ 406625489 h 815"/>
                <a:gd name="T40" fmla="*/ 406411738 w 634"/>
                <a:gd name="T41" fmla="*/ 406625489 h 815"/>
                <a:gd name="T42" fmla="*/ 406411738 w 634"/>
                <a:gd name="T43" fmla="*/ 406625489 h 815"/>
                <a:gd name="T44" fmla="*/ 406411738 w 634"/>
                <a:gd name="T45" fmla="*/ 406625489 h 815"/>
                <a:gd name="T46" fmla="*/ 406411738 w 634"/>
                <a:gd name="T47" fmla="*/ 406625489 h 815"/>
                <a:gd name="T48" fmla="*/ 406411738 w 634"/>
                <a:gd name="T49" fmla="*/ 406625489 h 815"/>
                <a:gd name="T50" fmla="*/ 406411738 w 634"/>
                <a:gd name="T51" fmla="*/ 406625489 h 815"/>
                <a:gd name="T52" fmla="*/ 0 w 634"/>
                <a:gd name="T53" fmla="*/ 406625489 h 815"/>
                <a:gd name="T54" fmla="*/ 406411738 w 634"/>
                <a:gd name="T55" fmla="*/ 406625489 h 815"/>
                <a:gd name="T56" fmla="*/ 406411738 w 634"/>
                <a:gd name="T57" fmla="*/ 406625489 h 815"/>
                <a:gd name="T58" fmla="*/ 406411738 w 634"/>
                <a:gd name="T59" fmla="*/ 406625489 h 815"/>
                <a:gd name="T60" fmla="*/ 406411738 w 634"/>
                <a:gd name="T61" fmla="*/ 406625489 h 815"/>
                <a:gd name="T62" fmla="*/ 406411738 w 634"/>
                <a:gd name="T63" fmla="*/ 406625489 h 815"/>
                <a:gd name="T64" fmla="*/ 406411738 w 634"/>
                <a:gd name="T65" fmla="*/ 406625489 h 815"/>
                <a:gd name="T66" fmla="*/ 406411738 w 634"/>
                <a:gd name="T67" fmla="*/ 406625489 h 815"/>
                <a:gd name="T68" fmla="*/ 406411738 w 634"/>
                <a:gd name="T69" fmla="*/ 406625489 h 815"/>
                <a:gd name="T70" fmla="*/ 406411738 w 634"/>
                <a:gd name="T71" fmla="*/ 406625489 h 815"/>
                <a:gd name="T72" fmla="*/ 406411738 w 634"/>
                <a:gd name="T73" fmla="*/ 406625489 h 815"/>
                <a:gd name="T74" fmla="*/ 406411738 w 634"/>
                <a:gd name="T75" fmla="*/ 406625489 h 815"/>
                <a:gd name="T76" fmla="*/ 406411738 w 634"/>
                <a:gd name="T77" fmla="*/ 406625489 h 815"/>
                <a:gd name="T78" fmla="*/ 406411738 w 634"/>
                <a:gd name="T79" fmla="*/ 406625489 h 815"/>
                <a:gd name="T80" fmla="*/ 406411738 w 634"/>
                <a:gd name="T81" fmla="*/ 406625489 h 815"/>
                <a:gd name="T82" fmla="*/ 406411738 w 634"/>
                <a:gd name="T83" fmla="*/ 406625489 h 815"/>
                <a:gd name="T84" fmla="*/ 406411738 w 634"/>
                <a:gd name="T85" fmla="*/ 406625489 h 815"/>
                <a:gd name="T86" fmla="*/ 406411738 w 634"/>
                <a:gd name="T87" fmla="*/ 0 h 815"/>
                <a:gd name="T88" fmla="*/ 406411738 w 634"/>
                <a:gd name="T89" fmla="*/ 406625489 h 815"/>
                <a:gd name="T90" fmla="*/ 406411738 w 634"/>
                <a:gd name="T91" fmla="*/ 406625489 h 815"/>
                <a:gd name="T92" fmla="*/ 406411738 w 634"/>
                <a:gd name="T93" fmla="*/ 406625489 h 815"/>
                <a:gd name="T94" fmla="*/ 406411738 w 634"/>
                <a:gd name="T95" fmla="*/ 406625489 h 8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4"/>
                <a:gd name="T145" fmla="*/ 0 h 815"/>
                <a:gd name="T146" fmla="*/ 634 w 634"/>
                <a:gd name="T147" fmla="*/ 815 h 8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4" h="815">
                  <a:moveTo>
                    <a:pt x="605" y="148"/>
                  </a:moveTo>
                  <a:lnTo>
                    <a:pt x="607" y="177"/>
                  </a:lnTo>
                  <a:lnTo>
                    <a:pt x="611" y="205"/>
                  </a:lnTo>
                  <a:lnTo>
                    <a:pt x="614" y="233"/>
                  </a:lnTo>
                  <a:lnTo>
                    <a:pt x="617" y="259"/>
                  </a:lnTo>
                  <a:lnTo>
                    <a:pt x="620" y="284"/>
                  </a:lnTo>
                  <a:lnTo>
                    <a:pt x="623" y="309"/>
                  </a:lnTo>
                  <a:lnTo>
                    <a:pt x="624" y="332"/>
                  </a:lnTo>
                  <a:lnTo>
                    <a:pt x="627" y="354"/>
                  </a:lnTo>
                  <a:lnTo>
                    <a:pt x="628" y="377"/>
                  </a:lnTo>
                  <a:lnTo>
                    <a:pt x="629" y="397"/>
                  </a:lnTo>
                  <a:lnTo>
                    <a:pt x="631" y="418"/>
                  </a:lnTo>
                  <a:lnTo>
                    <a:pt x="632" y="438"/>
                  </a:lnTo>
                  <a:lnTo>
                    <a:pt x="632" y="456"/>
                  </a:lnTo>
                  <a:lnTo>
                    <a:pt x="632" y="473"/>
                  </a:lnTo>
                  <a:lnTo>
                    <a:pt x="634" y="490"/>
                  </a:lnTo>
                  <a:lnTo>
                    <a:pt x="634" y="507"/>
                  </a:lnTo>
                  <a:lnTo>
                    <a:pt x="632" y="522"/>
                  </a:lnTo>
                  <a:lnTo>
                    <a:pt x="632" y="537"/>
                  </a:lnTo>
                  <a:lnTo>
                    <a:pt x="631" y="551"/>
                  </a:lnTo>
                  <a:lnTo>
                    <a:pt x="631" y="563"/>
                  </a:lnTo>
                  <a:lnTo>
                    <a:pt x="629" y="577"/>
                  </a:lnTo>
                  <a:lnTo>
                    <a:pt x="628" y="588"/>
                  </a:lnTo>
                  <a:lnTo>
                    <a:pt x="625" y="599"/>
                  </a:lnTo>
                  <a:lnTo>
                    <a:pt x="624" y="611"/>
                  </a:lnTo>
                  <a:lnTo>
                    <a:pt x="621" y="620"/>
                  </a:lnTo>
                  <a:lnTo>
                    <a:pt x="620" y="630"/>
                  </a:lnTo>
                  <a:lnTo>
                    <a:pt x="617" y="640"/>
                  </a:lnTo>
                  <a:lnTo>
                    <a:pt x="613" y="648"/>
                  </a:lnTo>
                  <a:lnTo>
                    <a:pt x="610" y="655"/>
                  </a:lnTo>
                  <a:lnTo>
                    <a:pt x="607" y="663"/>
                  </a:lnTo>
                  <a:lnTo>
                    <a:pt x="603" y="669"/>
                  </a:lnTo>
                  <a:lnTo>
                    <a:pt x="599" y="676"/>
                  </a:lnTo>
                  <a:lnTo>
                    <a:pt x="595" y="681"/>
                  </a:lnTo>
                  <a:lnTo>
                    <a:pt x="592" y="688"/>
                  </a:lnTo>
                  <a:lnTo>
                    <a:pt x="589" y="695"/>
                  </a:lnTo>
                  <a:lnTo>
                    <a:pt x="587" y="702"/>
                  </a:lnTo>
                  <a:lnTo>
                    <a:pt x="584" y="710"/>
                  </a:lnTo>
                  <a:lnTo>
                    <a:pt x="582" y="717"/>
                  </a:lnTo>
                  <a:lnTo>
                    <a:pt x="581" y="725"/>
                  </a:lnTo>
                  <a:lnTo>
                    <a:pt x="578" y="732"/>
                  </a:lnTo>
                  <a:lnTo>
                    <a:pt x="577" y="741"/>
                  </a:lnTo>
                  <a:lnTo>
                    <a:pt x="576" y="749"/>
                  </a:lnTo>
                  <a:lnTo>
                    <a:pt x="574" y="756"/>
                  </a:lnTo>
                  <a:lnTo>
                    <a:pt x="571" y="764"/>
                  </a:lnTo>
                  <a:lnTo>
                    <a:pt x="570" y="771"/>
                  </a:lnTo>
                  <a:lnTo>
                    <a:pt x="567" y="778"/>
                  </a:lnTo>
                  <a:lnTo>
                    <a:pt x="564" y="784"/>
                  </a:lnTo>
                  <a:lnTo>
                    <a:pt x="560" y="790"/>
                  </a:lnTo>
                  <a:lnTo>
                    <a:pt x="558" y="796"/>
                  </a:lnTo>
                  <a:lnTo>
                    <a:pt x="553" y="800"/>
                  </a:lnTo>
                  <a:lnTo>
                    <a:pt x="548" y="806"/>
                  </a:lnTo>
                  <a:lnTo>
                    <a:pt x="542" y="808"/>
                  </a:lnTo>
                  <a:lnTo>
                    <a:pt x="537" y="811"/>
                  </a:lnTo>
                  <a:lnTo>
                    <a:pt x="528" y="814"/>
                  </a:lnTo>
                  <a:lnTo>
                    <a:pt x="522" y="815"/>
                  </a:lnTo>
                  <a:lnTo>
                    <a:pt x="512" y="815"/>
                  </a:lnTo>
                  <a:lnTo>
                    <a:pt x="502" y="814"/>
                  </a:lnTo>
                  <a:lnTo>
                    <a:pt x="491" y="813"/>
                  </a:lnTo>
                  <a:lnTo>
                    <a:pt x="479" y="810"/>
                  </a:lnTo>
                  <a:lnTo>
                    <a:pt x="466" y="806"/>
                  </a:lnTo>
                  <a:lnTo>
                    <a:pt x="451" y="802"/>
                  </a:lnTo>
                  <a:lnTo>
                    <a:pt x="436" y="795"/>
                  </a:lnTo>
                  <a:lnTo>
                    <a:pt x="418" y="786"/>
                  </a:lnTo>
                  <a:lnTo>
                    <a:pt x="398" y="777"/>
                  </a:lnTo>
                  <a:lnTo>
                    <a:pt x="379" y="768"/>
                  </a:lnTo>
                  <a:lnTo>
                    <a:pt x="361" y="761"/>
                  </a:lnTo>
                  <a:lnTo>
                    <a:pt x="344" y="756"/>
                  </a:lnTo>
                  <a:lnTo>
                    <a:pt x="326" y="752"/>
                  </a:lnTo>
                  <a:lnTo>
                    <a:pt x="311" y="749"/>
                  </a:lnTo>
                  <a:lnTo>
                    <a:pt x="296" y="748"/>
                  </a:lnTo>
                  <a:lnTo>
                    <a:pt x="281" y="748"/>
                  </a:lnTo>
                  <a:lnTo>
                    <a:pt x="267" y="748"/>
                  </a:lnTo>
                  <a:lnTo>
                    <a:pt x="255" y="750"/>
                  </a:lnTo>
                  <a:lnTo>
                    <a:pt x="241" y="752"/>
                  </a:lnTo>
                  <a:lnTo>
                    <a:pt x="230" y="756"/>
                  </a:lnTo>
                  <a:lnTo>
                    <a:pt x="217" y="759"/>
                  </a:lnTo>
                  <a:lnTo>
                    <a:pt x="206" y="763"/>
                  </a:lnTo>
                  <a:lnTo>
                    <a:pt x="195" y="766"/>
                  </a:lnTo>
                  <a:lnTo>
                    <a:pt x="185" y="770"/>
                  </a:lnTo>
                  <a:lnTo>
                    <a:pt x="176" y="774"/>
                  </a:lnTo>
                  <a:lnTo>
                    <a:pt x="166" y="777"/>
                  </a:lnTo>
                  <a:lnTo>
                    <a:pt x="156" y="781"/>
                  </a:lnTo>
                  <a:lnTo>
                    <a:pt x="148" y="782"/>
                  </a:lnTo>
                  <a:lnTo>
                    <a:pt x="140" y="785"/>
                  </a:lnTo>
                  <a:lnTo>
                    <a:pt x="131" y="785"/>
                  </a:lnTo>
                  <a:lnTo>
                    <a:pt x="123" y="785"/>
                  </a:lnTo>
                  <a:lnTo>
                    <a:pt x="115" y="784"/>
                  </a:lnTo>
                  <a:lnTo>
                    <a:pt x="107" y="782"/>
                  </a:lnTo>
                  <a:lnTo>
                    <a:pt x="98" y="778"/>
                  </a:lnTo>
                  <a:lnTo>
                    <a:pt x="91" y="772"/>
                  </a:lnTo>
                  <a:lnTo>
                    <a:pt x="83" y="766"/>
                  </a:lnTo>
                  <a:lnTo>
                    <a:pt x="75" y="757"/>
                  </a:lnTo>
                  <a:lnTo>
                    <a:pt x="68" y="746"/>
                  </a:lnTo>
                  <a:lnTo>
                    <a:pt x="59" y="734"/>
                  </a:lnTo>
                  <a:lnTo>
                    <a:pt x="51" y="718"/>
                  </a:lnTo>
                  <a:lnTo>
                    <a:pt x="43" y="700"/>
                  </a:lnTo>
                  <a:lnTo>
                    <a:pt x="36" y="682"/>
                  </a:lnTo>
                  <a:lnTo>
                    <a:pt x="29" y="664"/>
                  </a:lnTo>
                  <a:lnTo>
                    <a:pt x="22" y="646"/>
                  </a:lnTo>
                  <a:lnTo>
                    <a:pt x="18" y="629"/>
                  </a:lnTo>
                  <a:lnTo>
                    <a:pt x="12" y="611"/>
                  </a:lnTo>
                  <a:lnTo>
                    <a:pt x="10" y="594"/>
                  </a:lnTo>
                  <a:lnTo>
                    <a:pt x="6" y="577"/>
                  </a:lnTo>
                  <a:lnTo>
                    <a:pt x="4" y="561"/>
                  </a:lnTo>
                  <a:lnTo>
                    <a:pt x="1" y="544"/>
                  </a:lnTo>
                  <a:lnTo>
                    <a:pt x="1" y="527"/>
                  </a:lnTo>
                  <a:lnTo>
                    <a:pt x="0" y="512"/>
                  </a:lnTo>
                  <a:lnTo>
                    <a:pt x="0" y="497"/>
                  </a:lnTo>
                  <a:lnTo>
                    <a:pt x="1" y="483"/>
                  </a:lnTo>
                  <a:lnTo>
                    <a:pt x="3" y="468"/>
                  </a:lnTo>
                  <a:lnTo>
                    <a:pt x="4" y="454"/>
                  </a:lnTo>
                  <a:lnTo>
                    <a:pt x="7" y="440"/>
                  </a:lnTo>
                  <a:lnTo>
                    <a:pt x="10" y="428"/>
                  </a:lnTo>
                  <a:lnTo>
                    <a:pt x="12" y="414"/>
                  </a:lnTo>
                  <a:lnTo>
                    <a:pt x="17" y="402"/>
                  </a:lnTo>
                  <a:lnTo>
                    <a:pt x="21" y="390"/>
                  </a:lnTo>
                  <a:lnTo>
                    <a:pt x="25" y="378"/>
                  </a:lnTo>
                  <a:lnTo>
                    <a:pt x="29" y="367"/>
                  </a:lnTo>
                  <a:lnTo>
                    <a:pt x="35" y="357"/>
                  </a:lnTo>
                  <a:lnTo>
                    <a:pt x="40" y="346"/>
                  </a:lnTo>
                  <a:lnTo>
                    <a:pt x="46" y="336"/>
                  </a:lnTo>
                  <a:lnTo>
                    <a:pt x="51" y="327"/>
                  </a:lnTo>
                  <a:lnTo>
                    <a:pt x="58" y="318"/>
                  </a:lnTo>
                  <a:lnTo>
                    <a:pt x="64" y="310"/>
                  </a:lnTo>
                  <a:lnTo>
                    <a:pt x="71" y="303"/>
                  </a:lnTo>
                  <a:lnTo>
                    <a:pt x="77" y="295"/>
                  </a:lnTo>
                  <a:lnTo>
                    <a:pt x="83" y="288"/>
                  </a:lnTo>
                  <a:lnTo>
                    <a:pt x="90" y="283"/>
                  </a:lnTo>
                  <a:lnTo>
                    <a:pt x="97" y="277"/>
                  </a:lnTo>
                  <a:lnTo>
                    <a:pt x="104" y="270"/>
                  </a:lnTo>
                  <a:lnTo>
                    <a:pt x="111" y="263"/>
                  </a:lnTo>
                  <a:lnTo>
                    <a:pt x="118" y="256"/>
                  </a:lnTo>
                  <a:lnTo>
                    <a:pt x="125" y="249"/>
                  </a:lnTo>
                  <a:lnTo>
                    <a:pt x="130" y="242"/>
                  </a:lnTo>
                  <a:lnTo>
                    <a:pt x="137" y="235"/>
                  </a:lnTo>
                  <a:lnTo>
                    <a:pt x="144" y="229"/>
                  </a:lnTo>
                  <a:lnTo>
                    <a:pt x="149" y="220"/>
                  </a:lnTo>
                  <a:lnTo>
                    <a:pt x="156" y="213"/>
                  </a:lnTo>
                  <a:lnTo>
                    <a:pt x="162" y="205"/>
                  </a:lnTo>
                  <a:lnTo>
                    <a:pt x="169" y="198"/>
                  </a:lnTo>
                  <a:lnTo>
                    <a:pt x="174" y="190"/>
                  </a:lnTo>
                  <a:lnTo>
                    <a:pt x="180" y="183"/>
                  </a:lnTo>
                  <a:lnTo>
                    <a:pt x="187" y="175"/>
                  </a:lnTo>
                  <a:lnTo>
                    <a:pt x="192" y="168"/>
                  </a:lnTo>
                  <a:lnTo>
                    <a:pt x="198" y="159"/>
                  </a:lnTo>
                  <a:lnTo>
                    <a:pt x="203" y="152"/>
                  </a:lnTo>
                  <a:lnTo>
                    <a:pt x="209" y="145"/>
                  </a:lnTo>
                  <a:lnTo>
                    <a:pt x="213" y="139"/>
                  </a:lnTo>
                  <a:lnTo>
                    <a:pt x="219" y="132"/>
                  </a:lnTo>
                  <a:lnTo>
                    <a:pt x="223" y="125"/>
                  </a:lnTo>
                  <a:lnTo>
                    <a:pt x="228" y="118"/>
                  </a:lnTo>
                  <a:lnTo>
                    <a:pt x="232" y="111"/>
                  </a:lnTo>
                  <a:lnTo>
                    <a:pt x="237" y="105"/>
                  </a:lnTo>
                  <a:lnTo>
                    <a:pt x="242" y="100"/>
                  </a:lnTo>
                  <a:lnTo>
                    <a:pt x="245" y="94"/>
                  </a:lnTo>
                  <a:lnTo>
                    <a:pt x="249" y="89"/>
                  </a:lnTo>
                  <a:lnTo>
                    <a:pt x="253" y="85"/>
                  </a:lnTo>
                  <a:lnTo>
                    <a:pt x="257" y="80"/>
                  </a:lnTo>
                  <a:lnTo>
                    <a:pt x="260" y="76"/>
                  </a:lnTo>
                  <a:lnTo>
                    <a:pt x="263" y="72"/>
                  </a:lnTo>
                  <a:lnTo>
                    <a:pt x="271" y="64"/>
                  </a:lnTo>
                  <a:lnTo>
                    <a:pt x="281" y="57"/>
                  </a:lnTo>
                  <a:lnTo>
                    <a:pt x="291" y="49"/>
                  </a:lnTo>
                  <a:lnTo>
                    <a:pt x="300" y="42"/>
                  </a:lnTo>
                  <a:lnTo>
                    <a:pt x="311" y="35"/>
                  </a:lnTo>
                  <a:lnTo>
                    <a:pt x="324" y="29"/>
                  </a:lnTo>
                  <a:lnTo>
                    <a:pt x="335" y="24"/>
                  </a:lnTo>
                  <a:lnTo>
                    <a:pt x="347" y="18"/>
                  </a:lnTo>
                  <a:lnTo>
                    <a:pt x="361" y="13"/>
                  </a:lnTo>
                  <a:lnTo>
                    <a:pt x="374" y="10"/>
                  </a:lnTo>
                  <a:lnTo>
                    <a:pt x="387" y="6"/>
                  </a:lnTo>
                  <a:lnTo>
                    <a:pt x="401" y="3"/>
                  </a:lnTo>
                  <a:lnTo>
                    <a:pt x="414" y="2"/>
                  </a:lnTo>
                  <a:lnTo>
                    <a:pt x="427" y="0"/>
                  </a:lnTo>
                  <a:lnTo>
                    <a:pt x="441" y="0"/>
                  </a:lnTo>
                  <a:lnTo>
                    <a:pt x="455" y="0"/>
                  </a:lnTo>
                  <a:lnTo>
                    <a:pt x="469" y="2"/>
                  </a:lnTo>
                  <a:lnTo>
                    <a:pt x="481" y="4"/>
                  </a:lnTo>
                  <a:lnTo>
                    <a:pt x="494" y="7"/>
                  </a:lnTo>
                  <a:lnTo>
                    <a:pt x="506" y="11"/>
                  </a:lnTo>
                  <a:lnTo>
                    <a:pt x="519" y="17"/>
                  </a:lnTo>
                  <a:lnTo>
                    <a:pt x="530" y="22"/>
                  </a:lnTo>
                  <a:lnTo>
                    <a:pt x="541" y="29"/>
                  </a:lnTo>
                  <a:lnTo>
                    <a:pt x="552" y="38"/>
                  </a:lnTo>
                  <a:lnTo>
                    <a:pt x="562" y="47"/>
                  </a:lnTo>
                  <a:lnTo>
                    <a:pt x="570" y="58"/>
                  </a:lnTo>
                  <a:lnTo>
                    <a:pt x="578" y="69"/>
                  </a:lnTo>
                  <a:lnTo>
                    <a:pt x="585" y="83"/>
                  </a:lnTo>
                  <a:lnTo>
                    <a:pt x="592" y="97"/>
                  </a:lnTo>
                  <a:lnTo>
                    <a:pt x="596" y="112"/>
                  </a:lnTo>
                  <a:lnTo>
                    <a:pt x="600" y="129"/>
                  </a:lnTo>
                  <a:lnTo>
                    <a:pt x="605" y="148"/>
                  </a:lnTo>
                  <a:close/>
                </a:path>
              </a:pathLst>
            </a:custGeom>
            <a:solidFill>
              <a:srgbClr val="8C75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51" name="Freeform 37"/>
            <p:cNvSpPr>
              <a:spLocks noChangeArrowheads="1"/>
            </p:cNvSpPr>
            <p:nvPr/>
          </p:nvSpPr>
          <p:spPr bwMode="auto">
            <a:xfrm>
              <a:off x="5192" y="4062"/>
              <a:ext cx="358" cy="463"/>
            </a:xfrm>
            <a:custGeom>
              <a:avLst/>
              <a:gdLst>
                <a:gd name="T0" fmla="*/ 405532044 w 624"/>
                <a:gd name="T1" fmla="*/ 405557311 h 807"/>
                <a:gd name="T2" fmla="*/ 405532044 w 624"/>
                <a:gd name="T3" fmla="*/ 405557311 h 807"/>
                <a:gd name="T4" fmla="*/ 405532044 w 624"/>
                <a:gd name="T5" fmla="*/ 405557311 h 807"/>
                <a:gd name="T6" fmla="*/ 405532044 w 624"/>
                <a:gd name="T7" fmla="*/ 0 h 807"/>
                <a:gd name="T8" fmla="*/ 405532044 w 624"/>
                <a:gd name="T9" fmla="*/ 405557311 h 807"/>
                <a:gd name="T10" fmla="*/ 405532044 w 624"/>
                <a:gd name="T11" fmla="*/ 405557311 h 807"/>
                <a:gd name="T12" fmla="*/ 405532044 w 624"/>
                <a:gd name="T13" fmla="*/ 405557311 h 807"/>
                <a:gd name="T14" fmla="*/ 405532044 w 624"/>
                <a:gd name="T15" fmla="*/ 405557311 h 807"/>
                <a:gd name="T16" fmla="*/ 405532044 w 624"/>
                <a:gd name="T17" fmla="*/ 405557311 h 807"/>
                <a:gd name="T18" fmla="*/ 405532044 w 624"/>
                <a:gd name="T19" fmla="*/ 405557311 h 807"/>
                <a:gd name="T20" fmla="*/ 405532044 w 624"/>
                <a:gd name="T21" fmla="*/ 405557311 h 807"/>
                <a:gd name="T22" fmla="*/ 405532044 w 624"/>
                <a:gd name="T23" fmla="*/ 405557311 h 807"/>
                <a:gd name="T24" fmla="*/ 405532044 w 624"/>
                <a:gd name="T25" fmla="*/ 405557311 h 807"/>
                <a:gd name="T26" fmla="*/ 405532044 w 624"/>
                <a:gd name="T27" fmla="*/ 405557311 h 807"/>
                <a:gd name="T28" fmla="*/ 405532044 w 624"/>
                <a:gd name="T29" fmla="*/ 405557311 h 807"/>
                <a:gd name="T30" fmla="*/ 405532044 w 624"/>
                <a:gd name="T31" fmla="*/ 405557311 h 807"/>
                <a:gd name="T32" fmla="*/ 405532044 w 624"/>
                <a:gd name="T33" fmla="*/ 405557311 h 807"/>
                <a:gd name="T34" fmla="*/ 405532044 w 624"/>
                <a:gd name="T35" fmla="*/ 405557311 h 807"/>
                <a:gd name="T36" fmla="*/ 405532044 w 624"/>
                <a:gd name="T37" fmla="*/ 405557311 h 807"/>
                <a:gd name="T38" fmla="*/ 405532044 w 624"/>
                <a:gd name="T39" fmla="*/ 405557311 h 807"/>
                <a:gd name="T40" fmla="*/ 405532044 w 624"/>
                <a:gd name="T41" fmla="*/ 405557311 h 807"/>
                <a:gd name="T42" fmla="*/ 405532044 w 624"/>
                <a:gd name="T43" fmla="*/ 405557311 h 807"/>
                <a:gd name="T44" fmla="*/ 405532044 w 624"/>
                <a:gd name="T45" fmla="*/ 405557311 h 807"/>
                <a:gd name="T46" fmla="*/ 405532044 w 624"/>
                <a:gd name="T47" fmla="*/ 405557311 h 807"/>
                <a:gd name="T48" fmla="*/ 405532044 w 624"/>
                <a:gd name="T49" fmla="*/ 405557311 h 807"/>
                <a:gd name="T50" fmla="*/ 405532044 w 624"/>
                <a:gd name="T51" fmla="*/ 405557311 h 807"/>
                <a:gd name="T52" fmla="*/ 405532044 w 624"/>
                <a:gd name="T53" fmla="*/ 405557311 h 807"/>
                <a:gd name="T54" fmla="*/ 405532044 w 624"/>
                <a:gd name="T55" fmla="*/ 405557311 h 807"/>
                <a:gd name="T56" fmla="*/ 405532044 w 624"/>
                <a:gd name="T57" fmla="*/ 405557311 h 807"/>
                <a:gd name="T58" fmla="*/ 405532044 w 624"/>
                <a:gd name="T59" fmla="*/ 405557311 h 807"/>
                <a:gd name="T60" fmla="*/ 405532044 w 624"/>
                <a:gd name="T61" fmla="*/ 405557311 h 807"/>
                <a:gd name="T62" fmla="*/ 405532044 w 624"/>
                <a:gd name="T63" fmla="*/ 405557311 h 807"/>
                <a:gd name="T64" fmla="*/ 405532044 w 624"/>
                <a:gd name="T65" fmla="*/ 405557311 h 807"/>
                <a:gd name="T66" fmla="*/ 405532044 w 624"/>
                <a:gd name="T67" fmla="*/ 405557311 h 807"/>
                <a:gd name="T68" fmla="*/ 0 w 624"/>
                <a:gd name="T69" fmla="*/ 405557311 h 807"/>
                <a:gd name="T70" fmla="*/ 405532044 w 624"/>
                <a:gd name="T71" fmla="*/ 405557311 h 807"/>
                <a:gd name="T72" fmla="*/ 405532044 w 624"/>
                <a:gd name="T73" fmla="*/ 405557311 h 807"/>
                <a:gd name="T74" fmla="*/ 405532044 w 624"/>
                <a:gd name="T75" fmla="*/ 405557311 h 807"/>
                <a:gd name="T76" fmla="*/ 405532044 w 624"/>
                <a:gd name="T77" fmla="*/ 405557311 h 807"/>
                <a:gd name="T78" fmla="*/ 405532044 w 624"/>
                <a:gd name="T79" fmla="*/ 405557311 h 807"/>
                <a:gd name="T80" fmla="*/ 405532044 w 624"/>
                <a:gd name="T81" fmla="*/ 405557311 h 807"/>
                <a:gd name="T82" fmla="*/ 405532044 w 624"/>
                <a:gd name="T83" fmla="*/ 405557311 h 807"/>
                <a:gd name="T84" fmla="*/ 405532044 w 624"/>
                <a:gd name="T85" fmla="*/ 405557311 h 807"/>
                <a:gd name="T86" fmla="*/ 405532044 w 624"/>
                <a:gd name="T87" fmla="*/ 405557311 h 807"/>
                <a:gd name="T88" fmla="*/ 405532044 w 624"/>
                <a:gd name="T89" fmla="*/ 405557311 h 807"/>
                <a:gd name="T90" fmla="*/ 405532044 w 624"/>
                <a:gd name="T91" fmla="*/ 405557311 h 807"/>
                <a:gd name="T92" fmla="*/ 405532044 w 624"/>
                <a:gd name="T93" fmla="*/ 405557311 h 807"/>
                <a:gd name="T94" fmla="*/ 405532044 w 624"/>
                <a:gd name="T95" fmla="*/ 405557311 h 80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24"/>
                <a:gd name="T145" fmla="*/ 0 h 807"/>
                <a:gd name="T146" fmla="*/ 624 w 624"/>
                <a:gd name="T147" fmla="*/ 807 h 80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24" h="807">
                  <a:moveTo>
                    <a:pt x="262" y="72"/>
                  </a:moveTo>
                  <a:lnTo>
                    <a:pt x="270" y="64"/>
                  </a:lnTo>
                  <a:lnTo>
                    <a:pt x="278" y="56"/>
                  </a:lnTo>
                  <a:lnTo>
                    <a:pt x="288" y="48"/>
                  </a:lnTo>
                  <a:lnTo>
                    <a:pt x="298" y="41"/>
                  </a:lnTo>
                  <a:lnTo>
                    <a:pt x="309" y="35"/>
                  </a:lnTo>
                  <a:lnTo>
                    <a:pt x="321" y="28"/>
                  </a:lnTo>
                  <a:lnTo>
                    <a:pt x="332" y="23"/>
                  </a:lnTo>
                  <a:lnTo>
                    <a:pt x="345" y="17"/>
                  </a:lnTo>
                  <a:lnTo>
                    <a:pt x="357" y="13"/>
                  </a:lnTo>
                  <a:lnTo>
                    <a:pt x="370" y="10"/>
                  </a:lnTo>
                  <a:lnTo>
                    <a:pt x="383" y="6"/>
                  </a:lnTo>
                  <a:lnTo>
                    <a:pt x="396" y="3"/>
                  </a:lnTo>
                  <a:lnTo>
                    <a:pt x="410" y="2"/>
                  </a:lnTo>
                  <a:lnTo>
                    <a:pt x="423" y="0"/>
                  </a:lnTo>
                  <a:lnTo>
                    <a:pt x="436" y="0"/>
                  </a:lnTo>
                  <a:lnTo>
                    <a:pt x="450" y="0"/>
                  </a:lnTo>
                  <a:lnTo>
                    <a:pt x="462" y="2"/>
                  </a:lnTo>
                  <a:lnTo>
                    <a:pt x="475" y="5"/>
                  </a:lnTo>
                  <a:lnTo>
                    <a:pt x="487" y="7"/>
                  </a:lnTo>
                  <a:lnTo>
                    <a:pt x="500" y="12"/>
                  </a:lnTo>
                  <a:lnTo>
                    <a:pt x="512" y="17"/>
                  </a:lnTo>
                  <a:lnTo>
                    <a:pt x="523" y="23"/>
                  </a:lnTo>
                  <a:lnTo>
                    <a:pt x="533" y="30"/>
                  </a:lnTo>
                  <a:lnTo>
                    <a:pt x="544" y="38"/>
                  </a:lnTo>
                  <a:lnTo>
                    <a:pt x="552" y="46"/>
                  </a:lnTo>
                  <a:lnTo>
                    <a:pt x="562" y="56"/>
                  </a:lnTo>
                  <a:lnTo>
                    <a:pt x="569" y="68"/>
                  </a:lnTo>
                  <a:lnTo>
                    <a:pt x="576" y="81"/>
                  </a:lnTo>
                  <a:lnTo>
                    <a:pt x="583" y="93"/>
                  </a:lnTo>
                  <a:lnTo>
                    <a:pt x="587" y="108"/>
                  </a:lnTo>
                  <a:lnTo>
                    <a:pt x="591" y="125"/>
                  </a:lnTo>
                  <a:lnTo>
                    <a:pt x="594" y="142"/>
                  </a:lnTo>
                  <a:lnTo>
                    <a:pt x="598" y="171"/>
                  </a:lnTo>
                  <a:lnTo>
                    <a:pt x="601" y="200"/>
                  </a:lnTo>
                  <a:lnTo>
                    <a:pt x="605" y="226"/>
                  </a:lnTo>
                  <a:lnTo>
                    <a:pt x="607" y="252"/>
                  </a:lnTo>
                  <a:lnTo>
                    <a:pt x="610" y="277"/>
                  </a:lnTo>
                  <a:lnTo>
                    <a:pt x="613" y="302"/>
                  </a:lnTo>
                  <a:lnTo>
                    <a:pt x="614" y="326"/>
                  </a:lnTo>
                  <a:lnTo>
                    <a:pt x="617" y="348"/>
                  </a:lnTo>
                  <a:lnTo>
                    <a:pt x="619" y="370"/>
                  </a:lnTo>
                  <a:lnTo>
                    <a:pt x="620" y="391"/>
                  </a:lnTo>
                  <a:lnTo>
                    <a:pt x="621" y="412"/>
                  </a:lnTo>
                  <a:lnTo>
                    <a:pt x="623" y="430"/>
                  </a:lnTo>
                  <a:lnTo>
                    <a:pt x="623" y="449"/>
                  </a:lnTo>
                  <a:lnTo>
                    <a:pt x="624" y="467"/>
                  </a:lnTo>
                  <a:lnTo>
                    <a:pt x="624" y="483"/>
                  </a:lnTo>
                  <a:lnTo>
                    <a:pt x="624" y="499"/>
                  </a:lnTo>
                  <a:lnTo>
                    <a:pt x="624" y="514"/>
                  </a:lnTo>
                  <a:lnTo>
                    <a:pt x="624" y="529"/>
                  </a:lnTo>
                  <a:lnTo>
                    <a:pt x="623" y="543"/>
                  </a:lnTo>
                  <a:lnTo>
                    <a:pt x="623" y="557"/>
                  </a:lnTo>
                  <a:lnTo>
                    <a:pt x="621" y="569"/>
                  </a:lnTo>
                  <a:lnTo>
                    <a:pt x="620" y="580"/>
                  </a:lnTo>
                  <a:lnTo>
                    <a:pt x="619" y="591"/>
                  </a:lnTo>
                  <a:lnTo>
                    <a:pt x="616" y="603"/>
                  </a:lnTo>
                  <a:lnTo>
                    <a:pt x="614" y="612"/>
                  </a:lnTo>
                  <a:lnTo>
                    <a:pt x="612" y="622"/>
                  </a:lnTo>
                  <a:lnTo>
                    <a:pt x="609" y="632"/>
                  </a:lnTo>
                  <a:lnTo>
                    <a:pt x="606" y="640"/>
                  </a:lnTo>
                  <a:lnTo>
                    <a:pt x="603" y="647"/>
                  </a:lnTo>
                  <a:lnTo>
                    <a:pt x="599" y="654"/>
                  </a:lnTo>
                  <a:lnTo>
                    <a:pt x="596" y="661"/>
                  </a:lnTo>
                  <a:lnTo>
                    <a:pt x="592" y="668"/>
                  </a:lnTo>
                  <a:lnTo>
                    <a:pt x="588" y="673"/>
                  </a:lnTo>
                  <a:lnTo>
                    <a:pt x="584" y="680"/>
                  </a:lnTo>
                  <a:lnTo>
                    <a:pt x="581" y="687"/>
                  </a:lnTo>
                  <a:lnTo>
                    <a:pt x="580" y="694"/>
                  </a:lnTo>
                  <a:lnTo>
                    <a:pt x="577" y="701"/>
                  </a:lnTo>
                  <a:lnTo>
                    <a:pt x="576" y="709"/>
                  </a:lnTo>
                  <a:lnTo>
                    <a:pt x="573" y="717"/>
                  </a:lnTo>
                  <a:lnTo>
                    <a:pt x="572" y="724"/>
                  </a:lnTo>
                  <a:lnTo>
                    <a:pt x="570" y="733"/>
                  </a:lnTo>
                  <a:lnTo>
                    <a:pt x="569" y="740"/>
                  </a:lnTo>
                  <a:lnTo>
                    <a:pt x="567" y="748"/>
                  </a:lnTo>
                  <a:lnTo>
                    <a:pt x="565" y="755"/>
                  </a:lnTo>
                  <a:lnTo>
                    <a:pt x="563" y="763"/>
                  </a:lnTo>
                  <a:lnTo>
                    <a:pt x="560" y="770"/>
                  </a:lnTo>
                  <a:lnTo>
                    <a:pt x="558" y="776"/>
                  </a:lnTo>
                  <a:lnTo>
                    <a:pt x="555" y="782"/>
                  </a:lnTo>
                  <a:lnTo>
                    <a:pt x="552" y="788"/>
                  </a:lnTo>
                  <a:lnTo>
                    <a:pt x="548" y="792"/>
                  </a:lnTo>
                  <a:lnTo>
                    <a:pt x="542" y="796"/>
                  </a:lnTo>
                  <a:lnTo>
                    <a:pt x="537" y="800"/>
                  </a:lnTo>
                  <a:lnTo>
                    <a:pt x="531" y="803"/>
                  </a:lnTo>
                  <a:lnTo>
                    <a:pt x="524" y="806"/>
                  </a:lnTo>
                  <a:lnTo>
                    <a:pt x="516" y="807"/>
                  </a:lnTo>
                  <a:lnTo>
                    <a:pt x="508" y="807"/>
                  </a:lnTo>
                  <a:lnTo>
                    <a:pt x="498" y="806"/>
                  </a:lnTo>
                  <a:lnTo>
                    <a:pt x="487" y="805"/>
                  </a:lnTo>
                  <a:lnTo>
                    <a:pt x="475" y="802"/>
                  </a:lnTo>
                  <a:lnTo>
                    <a:pt x="462" y="798"/>
                  </a:lnTo>
                  <a:lnTo>
                    <a:pt x="447" y="794"/>
                  </a:lnTo>
                  <a:lnTo>
                    <a:pt x="432" y="787"/>
                  </a:lnTo>
                  <a:lnTo>
                    <a:pt x="414" y="778"/>
                  </a:lnTo>
                  <a:lnTo>
                    <a:pt x="394" y="769"/>
                  </a:lnTo>
                  <a:lnTo>
                    <a:pt x="376" y="760"/>
                  </a:lnTo>
                  <a:lnTo>
                    <a:pt x="357" y="753"/>
                  </a:lnTo>
                  <a:lnTo>
                    <a:pt x="340" y="748"/>
                  </a:lnTo>
                  <a:lnTo>
                    <a:pt x="324" y="744"/>
                  </a:lnTo>
                  <a:lnTo>
                    <a:pt x="307" y="741"/>
                  </a:lnTo>
                  <a:lnTo>
                    <a:pt x="292" y="740"/>
                  </a:lnTo>
                  <a:lnTo>
                    <a:pt x="278" y="740"/>
                  </a:lnTo>
                  <a:lnTo>
                    <a:pt x="264" y="740"/>
                  </a:lnTo>
                  <a:lnTo>
                    <a:pt x="251" y="742"/>
                  </a:lnTo>
                  <a:lnTo>
                    <a:pt x="238" y="744"/>
                  </a:lnTo>
                  <a:lnTo>
                    <a:pt x="227" y="746"/>
                  </a:lnTo>
                  <a:lnTo>
                    <a:pt x="215" y="751"/>
                  </a:lnTo>
                  <a:lnTo>
                    <a:pt x="205" y="753"/>
                  </a:lnTo>
                  <a:lnTo>
                    <a:pt x="194" y="758"/>
                  </a:lnTo>
                  <a:lnTo>
                    <a:pt x="184" y="762"/>
                  </a:lnTo>
                  <a:lnTo>
                    <a:pt x="174" y="764"/>
                  </a:lnTo>
                  <a:lnTo>
                    <a:pt x="165" y="769"/>
                  </a:lnTo>
                  <a:lnTo>
                    <a:pt x="156" y="771"/>
                  </a:lnTo>
                  <a:lnTo>
                    <a:pt x="147" y="774"/>
                  </a:lnTo>
                  <a:lnTo>
                    <a:pt x="138" y="776"/>
                  </a:lnTo>
                  <a:lnTo>
                    <a:pt x="130" y="777"/>
                  </a:lnTo>
                  <a:lnTo>
                    <a:pt x="123" y="777"/>
                  </a:lnTo>
                  <a:lnTo>
                    <a:pt x="115" y="776"/>
                  </a:lnTo>
                  <a:lnTo>
                    <a:pt x="107" y="773"/>
                  </a:lnTo>
                  <a:lnTo>
                    <a:pt x="100" y="769"/>
                  </a:lnTo>
                  <a:lnTo>
                    <a:pt x="91" y="763"/>
                  </a:lnTo>
                  <a:lnTo>
                    <a:pt x="85" y="756"/>
                  </a:lnTo>
                  <a:lnTo>
                    <a:pt x="76" y="748"/>
                  </a:lnTo>
                  <a:lnTo>
                    <a:pt x="69" y="737"/>
                  </a:lnTo>
                  <a:lnTo>
                    <a:pt x="61" y="724"/>
                  </a:lnTo>
                  <a:lnTo>
                    <a:pt x="53" y="709"/>
                  </a:lnTo>
                  <a:lnTo>
                    <a:pt x="44" y="691"/>
                  </a:lnTo>
                  <a:lnTo>
                    <a:pt x="37" y="673"/>
                  </a:lnTo>
                  <a:lnTo>
                    <a:pt x="31" y="655"/>
                  </a:lnTo>
                  <a:lnTo>
                    <a:pt x="24" y="637"/>
                  </a:lnTo>
                  <a:lnTo>
                    <a:pt x="18" y="619"/>
                  </a:lnTo>
                  <a:lnTo>
                    <a:pt x="14" y="603"/>
                  </a:lnTo>
                  <a:lnTo>
                    <a:pt x="10" y="586"/>
                  </a:lnTo>
                  <a:lnTo>
                    <a:pt x="7" y="569"/>
                  </a:lnTo>
                  <a:lnTo>
                    <a:pt x="4" y="553"/>
                  </a:lnTo>
                  <a:lnTo>
                    <a:pt x="2" y="537"/>
                  </a:lnTo>
                  <a:lnTo>
                    <a:pt x="2" y="522"/>
                  </a:lnTo>
                  <a:lnTo>
                    <a:pt x="0" y="507"/>
                  </a:lnTo>
                  <a:lnTo>
                    <a:pt x="0" y="492"/>
                  </a:lnTo>
                  <a:lnTo>
                    <a:pt x="0" y="478"/>
                  </a:lnTo>
                  <a:lnTo>
                    <a:pt x="2" y="464"/>
                  </a:lnTo>
                  <a:lnTo>
                    <a:pt x="3" y="450"/>
                  </a:lnTo>
                  <a:lnTo>
                    <a:pt x="6" y="438"/>
                  </a:lnTo>
                  <a:lnTo>
                    <a:pt x="8" y="424"/>
                  </a:lnTo>
                  <a:lnTo>
                    <a:pt x="11" y="413"/>
                  </a:lnTo>
                  <a:lnTo>
                    <a:pt x="14" y="400"/>
                  </a:lnTo>
                  <a:lnTo>
                    <a:pt x="18" y="389"/>
                  </a:lnTo>
                  <a:lnTo>
                    <a:pt x="22" y="378"/>
                  </a:lnTo>
                  <a:lnTo>
                    <a:pt x="26" y="367"/>
                  </a:lnTo>
                  <a:lnTo>
                    <a:pt x="32" y="358"/>
                  </a:lnTo>
                  <a:lnTo>
                    <a:pt x="36" y="348"/>
                  </a:lnTo>
                  <a:lnTo>
                    <a:pt x="42" y="338"/>
                  </a:lnTo>
                  <a:lnTo>
                    <a:pt x="47" y="328"/>
                  </a:lnTo>
                  <a:lnTo>
                    <a:pt x="54" y="320"/>
                  </a:lnTo>
                  <a:lnTo>
                    <a:pt x="60" y="313"/>
                  </a:lnTo>
                  <a:lnTo>
                    <a:pt x="67" y="305"/>
                  </a:lnTo>
                  <a:lnTo>
                    <a:pt x="73" y="298"/>
                  </a:lnTo>
                  <a:lnTo>
                    <a:pt x="79" y="291"/>
                  </a:lnTo>
                  <a:lnTo>
                    <a:pt x="86" y="286"/>
                  </a:lnTo>
                  <a:lnTo>
                    <a:pt x="93" y="279"/>
                  </a:lnTo>
                  <a:lnTo>
                    <a:pt x="100" y="273"/>
                  </a:lnTo>
                  <a:lnTo>
                    <a:pt x="107" y="266"/>
                  </a:lnTo>
                  <a:lnTo>
                    <a:pt x="114" y="259"/>
                  </a:lnTo>
                  <a:lnTo>
                    <a:pt x="121" y="252"/>
                  </a:lnTo>
                  <a:lnTo>
                    <a:pt x="126" y="245"/>
                  </a:lnTo>
                  <a:lnTo>
                    <a:pt x="133" y="237"/>
                  </a:lnTo>
                  <a:lnTo>
                    <a:pt x="140" y="230"/>
                  </a:lnTo>
                  <a:lnTo>
                    <a:pt x="147" y="222"/>
                  </a:lnTo>
                  <a:lnTo>
                    <a:pt x="152" y="215"/>
                  </a:lnTo>
                  <a:lnTo>
                    <a:pt x="159" y="207"/>
                  </a:lnTo>
                  <a:lnTo>
                    <a:pt x="165" y="200"/>
                  </a:lnTo>
                  <a:lnTo>
                    <a:pt x="172" y="191"/>
                  </a:lnTo>
                  <a:lnTo>
                    <a:pt x="177" y="183"/>
                  </a:lnTo>
                  <a:lnTo>
                    <a:pt x="183" y="176"/>
                  </a:lnTo>
                  <a:lnTo>
                    <a:pt x="188" y="168"/>
                  </a:lnTo>
                  <a:lnTo>
                    <a:pt x="195" y="160"/>
                  </a:lnTo>
                  <a:lnTo>
                    <a:pt x="201" y="153"/>
                  </a:lnTo>
                  <a:lnTo>
                    <a:pt x="205" y="146"/>
                  </a:lnTo>
                  <a:lnTo>
                    <a:pt x="210" y="137"/>
                  </a:lnTo>
                  <a:lnTo>
                    <a:pt x="216" y="131"/>
                  </a:lnTo>
                  <a:lnTo>
                    <a:pt x="221" y="124"/>
                  </a:lnTo>
                  <a:lnTo>
                    <a:pt x="226" y="117"/>
                  </a:lnTo>
                  <a:lnTo>
                    <a:pt x="230" y="111"/>
                  </a:lnTo>
                  <a:lnTo>
                    <a:pt x="235" y="104"/>
                  </a:lnTo>
                  <a:lnTo>
                    <a:pt x="239" y="99"/>
                  </a:lnTo>
                  <a:lnTo>
                    <a:pt x="244" y="93"/>
                  </a:lnTo>
                  <a:lnTo>
                    <a:pt x="248" y="89"/>
                  </a:lnTo>
                  <a:lnTo>
                    <a:pt x="251" y="84"/>
                  </a:lnTo>
                  <a:lnTo>
                    <a:pt x="255" y="79"/>
                  </a:lnTo>
                  <a:lnTo>
                    <a:pt x="257" y="75"/>
                  </a:lnTo>
                  <a:lnTo>
                    <a:pt x="262" y="72"/>
                  </a:lnTo>
                  <a:close/>
                </a:path>
              </a:pathLst>
            </a:custGeom>
            <a:solidFill>
              <a:srgbClr val="7F65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52" name="Freeform 40"/>
            <p:cNvSpPr>
              <a:spLocks noChangeArrowheads="1"/>
            </p:cNvSpPr>
            <p:nvPr/>
          </p:nvSpPr>
          <p:spPr bwMode="auto">
            <a:xfrm>
              <a:off x="5497" y="4042"/>
              <a:ext cx="21" cy="37"/>
            </a:xfrm>
            <a:custGeom>
              <a:avLst/>
              <a:gdLst>
                <a:gd name="T0" fmla="*/ 310747595 w 40"/>
                <a:gd name="T1" fmla="*/ 0 h 68"/>
                <a:gd name="T2" fmla="*/ 310747595 w 40"/>
                <a:gd name="T3" fmla="*/ 345945989 h 68"/>
                <a:gd name="T4" fmla="*/ 310747595 w 40"/>
                <a:gd name="T5" fmla="*/ 345945989 h 68"/>
                <a:gd name="T6" fmla="*/ 310747595 w 40"/>
                <a:gd name="T7" fmla="*/ 345945989 h 68"/>
                <a:gd name="T8" fmla="*/ 310747595 w 40"/>
                <a:gd name="T9" fmla="*/ 345945989 h 68"/>
                <a:gd name="T10" fmla="*/ 310747595 w 40"/>
                <a:gd name="T11" fmla="*/ 345945989 h 68"/>
                <a:gd name="T12" fmla="*/ 310747595 w 40"/>
                <a:gd name="T13" fmla="*/ 345945989 h 68"/>
                <a:gd name="T14" fmla="*/ 310747595 w 40"/>
                <a:gd name="T15" fmla="*/ 345945989 h 68"/>
                <a:gd name="T16" fmla="*/ 310747595 w 40"/>
                <a:gd name="T17" fmla="*/ 345945989 h 68"/>
                <a:gd name="T18" fmla="*/ 310747595 w 40"/>
                <a:gd name="T19" fmla="*/ 345945989 h 68"/>
                <a:gd name="T20" fmla="*/ 310747595 w 40"/>
                <a:gd name="T21" fmla="*/ 345945989 h 68"/>
                <a:gd name="T22" fmla="*/ 310747595 w 40"/>
                <a:gd name="T23" fmla="*/ 345945989 h 68"/>
                <a:gd name="T24" fmla="*/ 310747595 w 40"/>
                <a:gd name="T25" fmla="*/ 345945989 h 68"/>
                <a:gd name="T26" fmla="*/ 310747595 w 40"/>
                <a:gd name="T27" fmla="*/ 345945989 h 68"/>
                <a:gd name="T28" fmla="*/ 310747595 w 40"/>
                <a:gd name="T29" fmla="*/ 345945989 h 68"/>
                <a:gd name="T30" fmla="*/ 310747595 w 40"/>
                <a:gd name="T31" fmla="*/ 345945989 h 68"/>
                <a:gd name="T32" fmla="*/ 310747595 w 40"/>
                <a:gd name="T33" fmla="*/ 345945989 h 68"/>
                <a:gd name="T34" fmla="*/ 310747595 w 40"/>
                <a:gd name="T35" fmla="*/ 345945989 h 68"/>
                <a:gd name="T36" fmla="*/ 310747595 w 40"/>
                <a:gd name="T37" fmla="*/ 345945989 h 68"/>
                <a:gd name="T38" fmla="*/ 310747595 w 40"/>
                <a:gd name="T39" fmla="*/ 345945989 h 68"/>
                <a:gd name="T40" fmla="*/ 310747595 w 40"/>
                <a:gd name="T41" fmla="*/ 345945989 h 68"/>
                <a:gd name="T42" fmla="*/ 310747595 w 40"/>
                <a:gd name="T43" fmla="*/ 345945989 h 68"/>
                <a:gd name="T44" fmla="*/ 310747595 w 40"/>
                <a:gd name="T45" fmla="*/ 345945989 h 68"/>
                <a:gd name="T46" fmla="*/ 310747595 w 40"/>
                <a:gd name="T47" fmla="*/ 345945989 h 68"/>
                <a:gd name="T48" fmla="*/ 310747595 w 40"/>
                <a:gd name="T49" fmla="*/ 345945989 h 68"/>
                <a:gd name="T50" fmla="*/ 310747595 w 40"/>
                <a:gd name="T51" fmla="*/ 345945989 h 68"/>
                <a:gd name="T52" fmla="*/ 310747595 w 40"/>
                <a:gd name="T53" fmla="*/ 345945989 h 68"/>
                <a:gd name="T54" fmla="*/ 310747595 w 40"/>
                <a:gd name="T55" fmla="*/ 345945989 h 68"/>
                <a:gd name="T56" fmla="*/ 0 w 40"/>
                <a:gd name="T57" fmla="*/ 345945989 h 68"/>
                <a:gd name="T58" fmla="*/ 310747595 w 40"/>
                <a:gd name="T59" fmla="*/ 345945989 h 68"/>
                <a:gd name="T60" fmla="*/ 310747595 w 40"/>
                <a:gd name="T61" fmla="*/ 345945989 h 68"/>
                <a:gd name="T62" fmla="*/ 310747595 w 40"/>
                <a:gd name="T63" fmla="*/ 345945989 h 68"/>
                <a:gd name="T64" fmla="*/ 310747595 w 40"/>
                <a:gd name="T65" fmla="*/ 345945989 h 68"/>
                <a:gd name="T66" fmla="*/ 310747595 w 40"/>
                <a:gd name="T67" fmla="*/ 345945989 h 68"/>
                <a:gd name="T68" fmla="*/ 310747595 w 40"/>
                <a:gd name="T69" fmla="*/ 345945989 h 68"/>
                <a:gd name="T70" fmla="*/ 310747595 w 40"/>
                <a:gd name="T71" fmla="*/ 345945989 h 68"/>
                <a:gd name="T72" fmla="*/ 310747595 w 40"/>
                <a:gd name="T73" fmla="*/ 345945989 h 68"/>
                <a:gd name="T74" fmla="*/ 310747595 w 40"/>
                <a:gd name="T75" fmla="*/ 345945989 h 68"/>
                <a:gd name="T76" fmla="*/ 310747595 w 40"/>
                <a:gd name="T77" fmla="*/ 345945989 h 68"/>
                <a:gd name="T78" fmla="*/ 310747595 w 40"/>
                <a:gd name="T79" fmla="*/ 345945989 h 68"/>
                <a:gd name="T80" fmla="*/ 310747595 w 40"/>
                <a:gd name="T81" fmla="*/ 345945989 h 68"/>
                <a:gd name="T82" fmla="*/ 310747595 w 40"/>
                <a:gd name="T83" fmla="*/ 345945989 h 68"/>
                <a:gd name="T84" fmla="*/ 310747595 w 40"/>
                <a:gd name="T85" fmla="*/ 345945989 h 68"/>
                <a:gd name="T86" fmla="*/ 310747595 w 40"/>
                <a:gd name="T87" fmla="*/ 345945989 h 68"/>
                <a:gd name="T88" fmla="*/ 310747595 w 40"/>
                <a:gd name="T89" fmla="*/ 345945989 h 68"/>
                <a:gd name="T90" fmla="*/ 310747595 w 40"/>
                <a:gd name="T91" fmla="*/ 345945989 h 68"/>
                <a:gd name="T92" fmla="*/ 310747595 w 40"/>
                <a:gd name="T93" fmla="*/ 345945989 h 68"/>
                <a:gd name="T94" fmla="*/ 310747595 w 40"/>
                <a:gd name="T95" fmla="*/ 345945989 h 68"/>
                <a:gd name="T96" fmla="*/ 310747595 w 40"/>
                <a:gd name="T97" fmla="*/ 345945989 h 68"/>
                <a:gd name="T98" fmla="*/ 310747595 w 40"/>
                <a:gd name="T99" fmla="*/ 345945989 h 68"/>
                <a:gd name="T100" fmla="*/ 310747595 w 40"/>
                <a:gd name="T101" fmla="*/ 345945989 h 68"/>
                <a:gd name="T102" fmla="*/ 310747595 w 40"/>
                <a:gd name="T103" fmla="*/ 345945989 h 68"/>
                <a:gd name="T104" fmla="*/ 310747595 w 40"/>
                <a:gd name="T105" fmla="*/ 345945989 h 68"/>
                <a:gd name="T106" fmla="*/ 310747595 w 40"/>
                <a:gd name="T107" fmla="*/ 345945989 h 68"/>
                <a:gd name="T108" fmla="*/ 310747595 w 40"/>
                <a:gd name="T109" fmla="*/ 345945989 h 68"/>
                <a:gd name="T110" fmla="*/ 310747595 w 40"/>
                <a:gd name="T111" fmla="*/ 345945989 h 68"/>
                <a:gd name="T112" fmla="*/ 310747595 w 40"/>
                <a:gd name="T113" fmla="*/ 345945989 h 68"/>
                <a:gd name="T114" fmla="*/ 310747595 w 40"/>
                <a:gd name="T115" fmla="*/ 345945989 h 68"/>
                <a:gd name="T116" fmla="*/ 310747595 w 40"/>
                <a:gd name="T117" fmla="*/ 345945989 h 68"/>
                <a:gd name="T118" fmla="*/ 310747595 w 40"/>
                <a:gd name="T119" fmla="*/ 345945989 h 68"/>
                <a:gd name="T120" fmla="*/ 310747595 w 40"/>
                <a:gd name="T121" fmla="*/ 345945989 h 68"/>
                <a:gd name="T122" fmla="*/ 310747595 w 40"/>
                <a:gd name="T123" fmla="*/ 0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"/>
                <a:gd name="T187" fmla="*/ 0 h 68"/>
                <a:gd name="T188" fmla="*/ 40 w 40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" h="68">
                  <a:moveTo>
                    <a:pt x="32" y="0"/>
                  </a:moveTo>
                  <a:lnTo>
                    <a:pt x="30" y="3"/>
                  </a:lnTo>
                  <a:lnTo>
                    <a:pt x="29" y="6"/>
                  </a:lnTo>
                  <a:lnTo>
                    <a:pt x="28" y="7"/>
                  </a:lnTo>
                  <a:lnTo>
                    <a:pt x="25" y="10"/>
                  </a:lnTo>
                  <a:lnTo>
                    <a:pt x="24" y="13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9" y="21"/>
                  </a:lnTo>
                  <a:lnTo>
                    <a:pt x="18" y="24"/>
                  </a:lnTo>
                  <a:lnTo>
                    <a:pt x="17" y="27"/>
                  </a:lnTo>
                  <a:lnTo>
                    <a:pt x="15" y="30"/>
                  </a:lnTo>
                  <a:lnTo>
                    <a:pt x="14" y="32"/>
                  </a:lnTo>
                  <a:lnTo>
                    <a:pt x="12" y="35"/>
                  </a:lnTo>
                  <a:lnTo>
                    <a:pt x="11" y="38"/>
                  </a:lnTo>
                  <a:lnTo>
                    <a:pt x="10" y="39"/>
                  </a:lnTo>
                  <a:lnTo>
                    <a:pt x="10" y="42"/>
                  </a:lnTo>
                  <a:lnTo>
                    <a:pt x="8" y="45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6" y="52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3" y="57"/>
                  </a:lnTo>
                  <a:lnTo>
                    <a:pt x="3" y="59"/>
                  </a:lnTo>
                  <a:lnTo>
                    <a:pt x="1" y="60"/>
                  </a:lnTo>
                  <a:lnTo>
                    <a:pt x="1" y="61"/>
                  </a:lnTo>
                  <a:lnTo>
                    <a:pt x="1" y="63"/>
                  </a:lnTo>
                  <a:lnTo>
                    <a:pt x="0" y="64"/>
                  </a:lnTo>
                  <a:lnTo>
                    <a:pt x="8" y="68"/>
                  </a:lnTo>
                  <a:lnTo>
                    <a:pt x="8" y="67"/>
                  </a:lnTo>
                  <a:lnTo>
                    <a:pt x="10" y="67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11" y="63"/>
                  </a:lnTo>
                  <a:lnTo>
                    <a:pt x="11" y="61"/>
                  </a:lnTo>
                  <a:lnTo>
                    <a:pt x="11" y="60"/>
                  </a:lnTo>
                  <a:lnTo>
                    <a:pt x="12" y="59"/>
                  </a:lnTo>
                  <a:lnTo>
                    <a:pt x="12" y="57"/>
                  </a:lnTo>
                  <a:lnTo>
                    <a:pt x="14" y="54"/>
                  </a:lnTo>
                  <a:lnTo>
                    <a:pt x="15" y="53"/>
                  </a:lnTo>
                  <a:lnTo>
                    <a:pt x="15" y="50"/>
                  </a:lnTo>
                  <a:lnTo>
                    <a:pt x="17" y="49"/>
                  </a:lnTo>
                  <a:lnTo>
                    <a:pt x="18" y="46"/>
                  </a:lnTo>
                  <a:lnTo>
                    <a:pt x="18" y="43"/>
                  </a:lnTo>
                  <a:lnTo>
                    <a:pt x="19" y="41"/>
                  </a:lnTo>
                  <a:lnTo>
                    <a:pt x="21" y="39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5" y="31"/>
                  </a:lnTo>
                  <a:lnTo>
                    <a:pt x="26" y="28"/>
                  </a:lnTo>
                  <a:lnTo>
                    <a:pt x="28" y="25"/>
                  </a:lnTo>
                  <a:lnTo>
                    <a:pt x="29" y="23"/>
                  </a:lnTo>
                  <a:lnTo>
                    <a:pt x="30" y="21"/>
                  </a:lnTo>
                  <a:lnTo>
                    <a:pt x="32" y="18"/>
                  </a:lnTo>
                  <a:lnTo>
                    <a:pt x="33" y="16"/>
                  </a:lnTo>
                  <a:lnTo>
                    <a:pt x="35" y="13"/>
                  </a:lnTo>
                  <a:lnTo>
                    <a:pt x="36" y="10"/>
                  </a:lnTo>
                  <a:lnTo>
                    <a:pt x="39" y="9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53" name="Freeform 41"/>
            <p:cNvSpPr>
              <a:spLocks noChangeArrowheads="1"/>
            </p:cNvSpPr>
            <p:nvPr/>
          </p:nvSpPr>
          <p:spPr bwMode="auto">
            <a:xfrm>
              <a:off x="5516" y="4031"/>
              <a:ext cx="10" cy="11"/>
            </a:xfrm>
            <a:custGeom>
              <a:avLst/>
              <a:gdLst>
                <a:gd name="T0" fmla="*/ 313089903 w 19"/>
                <a:gd name="T1" fmla="*/ 234922391 h 23"/>
                <a:gd name="T2" fmla="*/ 313089903 w 19"/>
                <a:gd name="T3" fmla="*/ 0 h 23"/>
                <a:gd name="T4" fmla="*/ 0 w 19"/>
                <a:gd name="T5" fmla="*/ 234922391 h 23"/>
                <a:gd name="T6" fmla="*/ 313089903 w 19"/>
                <a:gd name="T7" fmla="*/ 234922391 h 23"/>
                <a:gd name="T8" fmla="*/ 313089903 w 19"/>
                <a:gd name="T9" fmla="*/ 234922391 h 23"/>
                <a:gd name="T10" fmla="*/ 313089903 w 19"/>
                <a:gd name="T11" fmla="*/ 234922391 h 23"/>
                <a:gd name="T12" fmla="*/ 313089903 w 19"/>
                <a:gd name="T13" fmla="*/ 234922391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3"/>
                <a:gd name="T23" fmla="*/ 19 w 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3">
                  <a:moveTo>
                    <a:pt x="19" y="3"/>
                  </a:moveTo>
                  <a:lnTo>
                    <a:pt x="10" y="0"/>
                  </a:lnTo>
                  <a:lnTo>
                    <a:pt x="0" y="18"/>
                  </a:lnTo>
                  <a:lnTo>
                    <a:pt x="8" y="23"/>
                  </a:lnTo>
                  <a:lnTo>
                    <a:pt x="18" y="5"/>
                  </a:lnTo>
                  <a:lnTo>
                    <a:pt x="10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54" name="Freeform 42"/>
            <p:cNvSpPr>
              <a:spLocks noChangeArrowheads="1"/>
            </p:cNvSpPr>
            <p:nvPr/>
          </p:nvSpPr>
          <p:spPr bwMode="auto">
            <a:xfrm>
              <a:off x="5521" y="4032"/>
              <a:ext cx="5" cy="25"/>
            </a:xfrm>
            <a:custGeom>
              <a:avLst/>
              <a:gdLst>
                <a:gd name="T0" fmla="*/ 201679531 w 11"/>
                <a:gd name="T1" fmla="*/ 344727871 h 46"/>
                <a:gd name="T2" fmla="*/ 201679531 w 11"/>
                <a:gd name="T3" fmla="*/ 344727871 h 46"/>
                <a:gd name="T4" fmla="*/ 201679531 w 11"/>
                <a:gd name="T5" fmla="*/ 344727871 h 46"/>
                <a:gd name="T6" fmla="*/ 201679531 w 11"/>
                <a:gd name="T7" fmla="*/ 344727871 h 46"/>
                <a:gd name="T8" fmla="*/ 201679531 w 11"/>
                <a:gd name="T9" fmla="*/ 344727871 h 46"/>
                <a:gd name="T10" fmla="*/ 201679531 w 11"/>
                <a:gd name="T11" fmla="*/ 344727871 h 46"/>
                <a:gd name="T12" fmla="*/ 201679531 w 11"/>
                <a:gd name="T13" fmla="*/ 344727871 h 46"/>
                <a:gd name="T14" fmla="*/ 201679531 w 11"/>
                <a:gd name="T15" fmla="*/ 344727871 h 46"/>
                <a:gd name="T16" fmla="*/ 201679531 w 11"/>
                <a:gd name="T17" fmla="*/ 344727871 h 46"/>
                <a:gd name="T18" fmla="*/ 201679531 w 11"/>
                <a:gd name="T19" fmla="*/ 344727871 h 46"/>
                <a:gd name="T20" fmla="*/ 201679531 w 11"/>
                <a:gd name="T21" fmla="*/ 344727871 h 46"/>
                <a:gd name="T22" fmla="*/ 201679531 w 11"/>
                <a:gd name="T23" fmla="*/ 344727871 h 46"/>
                <a:gd name="T24" fmla="*/ 201679531 w 11"/>
                <a:gd name="T25" fmla="*/ 344727871 h 46"/>
                <a:gd name="T26" fmla="*/ 201679531 w 11"/>
                <a:gd name="T27" fmla="*/ 344727871 h 46"/>
                <a:gd name="T28" fmla="*/ 201679531 w 11"/>
                <a:gd name="T29" fmla="*/ 344727871 h 46"/>
                <a:gd name="T30" fmla="*/ 201679531 w 11"/>
                <a:gd name="T31" fmla="*/ 344727871 h 46"/>
                <a:gd name="T32" fmla="*/ 201679531 w 11"/>
                <a:gd name="T33" fmla="*/ 344727871 h 46"/>
                <a:gd name="T34" fmla="*/ 201679531 w 11"/>
                <a:gd name="T35" fmla="*/ 344727871 h 46"/>
                <a:gd name="T36" fmla="*/ 201679531 w 11"/>
                <a:gd name="T37" fmla="*/ 344727871 h 46"/>
                <a:gd name="T38" fmla="*/ 201679531 w 11"/>
                <a:gd name="T39" fmla="*/ 344727871 h 46"/>
                <a:gd name="T40" fmla="*/ 201679531 w 11"/>
                <a:gd name="T41" fmla="*/ 344727871 h 46"/>
                <a:gd name="T42" fmla="*/ 201679531 w 11"/>
                <a:gd name="T43" fmla="*/ 344727871 h 46"/>
                <a:gd name="T44" fmla="*/ 201679531 w 11"/>
                <a:gd name="T45" fmla="*/ 344727871 h 46"/>
                <a:gd name="T46" fmla="*/ 201679531 w 11"/>
                <a:gd name="T47" fmla="*/ 344727871 h 46"/>
                <a:gd name="T48" fmla="*/ 201679531 w 11"/>
                <a:gd name="T49" fmla="*/ 344727871 h 46"/>
                <a:gd name="T50" fmla="*/ 201679531 w 11"/>
                <a:gd name="T51" fmla="*/ 344727871 h 46"/>
                <a:gd name="T52" fmla="*/ 201679531 w 11"/>
                <a:gd name="T53" fmla="*/ 0 h 46"/>
                <a:gd name="T54" fmla="*/ 0 w 11"/>
                <a:gd name="T55" fmla="*/ 0 h 46"/>
                <a:gd name="T56" fmla="*/ 0 w 11"/>
                <a:gd name="T57" fmla="*/ 344727871 h 46"/>
                <a:gd name="T58" fmla="*/ 0 w 11"/>
                <a:gd name="T59" fmla="*/ 344727871 h 46"/>
                <a:gd name="T60" fmla="*/ 0 w 11"/>
                <a:gd name="T61" fmla="*/ 344727871 h 46"/>
                <a:gd name="T62" fmla="*/ 0 w 11"/>
                <a:gd name="T63" fmla="*/ 344727871 h 46"/>
                <a:gd name="T64" fmla="*/ 0 w 11"/>
                <a:gd name="T65" fmla="*/ 344727871 h 46"/>
                <a:gd name="T66" fmla="*/ 0 w 11"/>
                <a:gd name="T67" fmla="*/ 344727871 h 46"/>
                <a:gd name="T68" fmla="*/ 0 w 11"/>
                <a:gd name="T69" fmla="*/ 344727871 h 46"/>
                <a:gd name="T70" fmla="*/ 0 w 11"/>
                <a:gd name="T71" fmla="*/ 344727871 h 46"/>
                <a:gd name="T72" fmla="*/ 0 w 11"/>
                <a:gd name="T73" fmla="*/ 344727871 h 46"/>
                <a:gd name="T74" fmla="*/ 0 w 11"/>
                <a:gd name="T75" fmla="*/ 344727871 h 46"/>
                <a:gd name="T76" fmla="*/ 0 w 11"/>
                <a:gd name="T77" fmla="*/ 344727871 h 46"/>
                <a:gd name="T78" fmla="*/ 0 w 11"/>
                <a:gd name="T79" fmla="*/ 344727871 h 46"/>
                <a:gd name="T80" fmla="*/ 201679531 w 11"/>
                <a:gd name="T81" fmla="*/ 344727871 h 46"/>
                <a:gd name="T82" fmla="*/ 201679531 w 11"/>
                <a:gd name="T83" fmla="*/ 344727871 h 46"/>
                <a:gd name="T84" fmla="*/ 201679531 w 11"/>
                <a:gd name="T85" fmla="*/ 344727871 h 46"/>
                <a:gd name="T86" fmla="*/ 201679531 w 11"/>
                <a:gd name="T87" fmla="*/ 344727871 h 46"/>
                <a:gd name="T88" fmla="*/ 201679531 w 11"/>
                <a:gd name="T89" fmla="*/ 344727871 h 46"/>
                <a:gd name="T90" fmla="*/ 201679531 w 11"/>
                <a:gd name="T91" fmla="*/ 344727871 h 46"/>
                <a:gd name="T92" fmla="*/ 201679531 w 11"/>
                <a:gd name="T93" fmla="*/ 344727871 h 46"/>
                <a:gd name="T94" fmla="*/ 201679531 w 11"/>
                <a:gd name="T95" fmla="*/ 344727871 h 46"/>
                <a:gd name="T96" fmla="*/ 201679531 w 11"/>
                <a:gd name="T97" fmla="*/ 344727871 h 46"/>
                <a:gd name="T98" fmla="*/ 201679531 w 11"/>
                <a:gd name="T99" fmla="*/ 344727871 h 46"/>
                <a:gd name="T100" fmla="*/ 201679531 w 11"/>
                <a:gd name="T101" fmla="*/ 344727871 h 46"/>
                <a:gd name="T102" fmla="*/ 201679531 w 11"/>
                <a:gd name="T103" fmla="*/ 344727871 h 46"/>
                <a:gd name="T104" fmla="*/ 201679531 w 11"/>
                <a:gd name="T105" fmla="*/ 344727871 h 46"/>
                <a:gd name="T106" fmla="*/ 201679531 w 11"/>
                <a:gd name="T107" fmla="*/ 344727871 h 46"/>
                <a:gd name="T108" fmla="*/ 201679531 w 11"/>
                <a:gd name="T109" fmla="*/ 344727871 h 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"/>
                <a:gd name="T166" fmla="*/ 0 h 46"/>
                <a:gd name="T167" fmla="*/ 11 w 11"/>
                <a:gd name="T168" fmla="*/ 46 h 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" h="46">
                  <a:moveTo>
                    <a:pt x="11" y="46"/>
                  </a:moveTo>
                  <a:lnTo>
                    <a:pt x="11" y="43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1" y="45"/>
                  </a:lnTo>
                  <a:lnTo>
                    <a:pt x="1" y="46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55" name="Freeform 43"/>
            <p:cNvSpPr>
              <a:spLocks noChangeArrowheads="1"/>
            </p:cNvSpPr>
            <p:nvPr/>
          </p:nvSpPr>
          <p:spPr bwMode="auto">
            <a:xfrm>
              <a:off x="5522" y="4059"/>
              <a:ext cx="8" cy="76"/>
            </a:xfrm>
            <a:custGeom>
              <a:avLst/>
              <a:gdLst>
                <a:gd name="T0" fmla="*/ 188530800 w 18"/>
                <a:gd name="T1" fmla="*/ 366613911 h 137"/>
                <a:gd name="T2" fmla="*/ 188530800 w 18"/>
                <a:gd name="T3" fmla="*/ 366613911 h 137"/>
                <a:gd name="T4" fmla="*/ 188530800 w 18"/>
                <a:gd name="T5" fmla="*/ 366613911 h 137"/>
                <a:gd name="T6" fmla="*/ 188530800 w 18"/>
                <a:gd name="T7" fmla="*/ 366613911 h 137"/>
                <a:gd name="T8" fmla="*/ 188530800 w 18"/>
                <a:gd name="T9" fmla="*/ 366613911 h 137"/>
                <a:gd name="T10" fmla="*/ 188530800 w 18"/>
                <a:gd name="T11" fmla="*/ 366613911 h 137"/>
                <a:gd name="T12" fmla="*/ 188530800 w 18"/>
                <a:gd name="T13" fmla="*/ 366613911 h 137"/>
                <a:gd name="T14" fmla="*/ 188530800 w 18"/>
                <a:gd name="T15" fmla="*/ 366613911 h 137"/>
                <a:gd name="T16" fmla="*/ 188530800 w 18"/>
                <a:gd name="T17" fmla="*/ 366613911 h 137"/>
                <a:gd name="T18" fmla="*/ 188530800 w 18"/>
                <a:gd name="T19" fmla="*/ 366613911 h 137"/>
                <a:gd name="T20" fmla="*/ 188530800 w 18"/>
                <a:gd name="T21" fmla="*/ 366613911 h 137"/>
                <a:gd name="T22" fmla="*/ 188530800 w 18"/>
                <a:gd name="T23" fmla="*/ 366613911 h 137"/>
                <a:gd name="T24" fmla="*/ 188530800 w 18"/>
                <a:gd name="T25" fmla="*/ 366613911 h 137"/>
                <a:gd name="T26" fmla="*/ 188530800 w 18"/>
                <a:gd name="T27" fmla="*/ 366613911 h 137"/>
                <a:gd name="T28" fmla="*/ 188530800 w 18"/>
                <a:gd name="T29" fmla="*/ 366613911 h 137"/>
                <a:gd name="T30" fmla="*/ 188530800 w 18"/>
                <a:gd name="T31" fmla="*/ 366613911 h 137"/>
                <a:gd name="T32" fmla="*/ 0 w 18"/>
                <a:gd name="T33" fmla="*/ 0 h 137"/>
                <a:gd name="T34" fmla="*/ 188530800 w 18"/>
                <a:gd name="T35" fmla="*/ 366613911 h 137"/>
                <a:gd name="T36" fmla="*/ 188530800 w 18"/>
                <a:gd name="T37" fmla="*/ 366613911 h 137"/>
                <a:gd name="T38" fmla="*/ 188530800 w 18"/>
                <a:gd name="T39" fmla="*/ 366613911 h 137"/>
                <a:gd name="T40" fmla="*/ 188530800 w 18"/>
                <a:gd name="T41" fmla="*/ 366613911 h 137"/>
                <a:gd name="T42" fmla="*/ 188530800 w 18"/>
                <a:gd name="T43" fmla="*/ 366613911 h 137"/>
                <a:gd name="T44" fmla="*/ 188530800 w 18"/>
                <a:gd name="T45" fmla="*/ 366613911 h 137"/>
                <a:gd name="T46" fmla="*/ 188530800 w 18"/>
                <a:gd name="T47" fmla="*/ 366613911 h 137"/>
                <a:gd name="T48" fmla="*/ 188530800 w 18"/>
                <a:gd name="T49" fmla="*/ 366613911 h 137"/>
                <a:gd name="T50" fmla="*/ 188530800 w 18"/>
                <a:gd name="T51" fmla="*/ 366613911 h 137"/>
                <a:gd name="T52" fmla="*/ 188530800 w 18"/>
                <a:gd name="T53" fmla="*/ 366613911 h 137"/>
                <a:gd name="T54" fmla="*/ 188530800 w 18"/>
                <a:gd name="T55" fmla="*/ 366613911 h 137"/>
                <a:gd name="T56" fmla="*/ 188530800 w 18"/>
                <a:gd name="T57" fmla="*/ 366613911 h 137"/>
                <a:gd name="T58" fmla="*/ 188530800 w 18"/>
                <a:gd name="T59" fmla="*/ 366613911 h 137"/>
                <a:gd name="T60" fmla="*/ 188530800 w 18"/>
                <a:gd name="T61" fmla="*/ 366613911 h 137"/>
                <a:gd name="T62" fmla="*/ 188530800 w 18"/>
                <a:gd name="T63" fmla="*/ 366613911 h 137"/>
                <a:gd name="T64" fmla="*/ 188530800 w 18"/>
                <a:gd name="T65" fmla="*/ 366613911 h 137"/>
                <a:gd name="T66" fmla="*/ 188530800 w 18"/>
                <a:gd name="T67" fmla="*/ 366613911 h 1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137"/>
                <a:gd name="T104" fmla="*/ 18 w 18"/>
                <a:gd name="T105" fmla="*/ 137 h 1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137">
                  <a:moveTo>
                    <a:pt x="10" y="137"/>
                  </a:moveTo>
                  <a:lnTo>
                    <a:pt x="11" y="131"/>
                  </a:lnTo>
                  <a:lnTo>
                    <a:pt x="12" y="126"/>
                  </a:lnTo>
                  <a:lnTo>
                    <a:pt x="14" y="120"/>
                  </a:lnTo>
                  <a:lnTo>
                    <a:pt x="15" y="115"/>
                  </a:lnTo>
                  <a:lnTo>
                    <a:pt x="15" y="111"/>
                  </a:lnTo>
                  <a:lnTo>
                    <a:pt x="17" y="105"/>
                  </a:lnTo>
                  <a:lnTo>
                    <a:pt x="17" y="100"/>
                  </a:lnTo>
                  <a:lnTo>
                    <a:pt x="17" y="94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18" y="79"/>
                  </a:lnTo>
                  <a:lnTo>
                    <a:pt x="18" y="73"/>
                  </a:lnTo>
                  <a:lnTo>
                    <a:pt x="18" y="68"/>
                  </a:lnTo>
                  <a:lnTo>
                    <a:pt x="17" y="64"/>
                  </a:lnTo>
                  <a:lnTo>
                    <a:pt x="17" y="58"/>
                  </a:lnTo>
                  <a:lnTo>
                    <a:pt x="17" y="54"/>
                  </a:lnTo>
                  <a:lnTo>
                    <a:pt x="17" y="50"/>
                  </a:lnTo>
                  <a:lnTo>
                    <a:pt x="15" y="46"/>
                  </a:lnTo>
                  <a:lnTo>
                    <a:pt x="15" y="40"/>
                  </a:lnTo>
                  <a:lnTo>
                    <a:pt x="15" y="36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4" y="25"/>
                  </a:lnTo>
                  <a:lnTo>
                    <a:pt x="12" y="21"/>
                  </a:lnTo>
                  <a:lnTo>
                    <a:pt x="12" y="18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7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5" y="33"/>
                  </a:lnTo>
                  <a:lnTo>
                    <a:pt x="5" y="37"/>
                  </a:lnTo>
                  <a:lnTo>
                    <a:pt x="5" y="41"/>
                  </a:lnTo>
                  <a:lnTo>
                    <a:pt x="7" y="46"/>
                  </a:lnTo>
                  <a:lnTo>
                    <a:pt x="7" y="50"/>
                  </a:lnTo>
                  <a:lnTo>
                    <a:pt x="7" y="55"/>
                  </a:lnTo>
                  <a:lnTo>
                    <a:pt x="8" y="59"/>
                  </a:lnTo>
                  <a:lnTo>
                    <a:pt x="8" y="64"/>
                  </a:lnTo>
                  <a:lnTo>
                    <a:pt x="8" y="69"/>
                  </a:lnTo>
                  <a:lnTo>
                    <a:pt x="8" y="73"/>
                  </a:lnTo>
                  <a:lnTo>
                    <a:pt x="8" y="79"/>
                  </a:lnTo>
                  <a:lnTo>
                    <a:pt x="8" y="83"/>
                  </a:lnTo>
                  <a:lnTo>
                    <a:pt x="8" y="89"/>
                  </a:lnTo>
                  <a:lnTo>
                    <a:pt x="8" y="93"/>
                  </a:lnTo>
                  <a:lnTo>
                    <a:pt x="8" y="98"/>
                  </a:lnTo>
                  <a:lnTo>
                    <a:pt x="7" y="104"/>
                  </a:lnTo>
                  <a:lnTo>
                    <a:pt x="7" y="109"/>
                  </a:lnTo>
                  <a:lnTo>
                    <a:pt x="5" y="113"/>
                  </a:lnTo>
                  <a:lnTo>
                    <a:pt x="4" y="119"/>
                  </a:lnTo>
                  <a:lnTo>
                    <a:pt x="4" y="124"/>
                  </a:lnTo>
                  <a:lnTo>
                    <a:pt x="3" y="130"/>
                  </a:lnTo>
                  <a:lnTo>
                    <a:pt x="1" y="136"/>
                  </a:lnTo>
                  <a:lnTo>
                    <a:pt x="1" y="134"/>
                  </a:lnTo>
                  <a:lnTo>
                    <a:pt x="10" y="137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56" name="Freeform 44"/>
            <p:cNvSpPr>
              <a:spLocks noChangeArrowheads="1"/>
            </p:cNvSpPr>
            <p:nvPr/>
          </p:nvSpPr>
          <p:spPr bwMode="auto">
            <a:xfrm>
              <a:off x="5504" y="4136"/>
              <a:ext cx="21" cy="146"/>
            </a:xfrm>
            <a:custGeom>
              <a:avLst/>
              <a:gdLst>
                <a:gd name="T0" fmla="*/ 288560033 w 41"/>
                <a:gd name="T1" fmla="*/ 398353407 h 256"/>
                <a:gd name="T2" fmla="*/ 288560033 w 41"/>
                <a:gd name="T3" fmla="*/ 398353407 h 256"/>
                <a:gd name="T4" fmla="*/ 288560033 w 41"/>
                <a:gd name="T5" fmla="*/ 398353407 h 256"/>
                <a:gd name="T6" fmla="*/ 288560033 w 41"/>
                <a:gd name="T7" fmla="*/ 398353407 h 256"/>
                <a:gd name="T8" fmla="*/ 288560033 w 41"/>
                <a:gd name="T9" fmla="*/ 398353407 h 256"/>
                <a:gd name="T10" fmla="*/ 288560033 w 41"/>
                <a:gd name="T11" fmla="*/ 398353407 h 256"/>
                <a:gd name="T12" fmla="*/ 288560033 w 41"/>
                <a:gd name="T13" fmla="*/ 398353407 h 256"/>
                <a:gd name="T14" fmla="*/ 288560033 w 41"/>
                <a:gd name="T15" fmla="*/ 398353407 h 256"/>
                <a:gd name="T16" fmla="*/ 288560033 w 41"/>
                <a:gd name="T17" fmla="*/ 398353407 h 256"/>
                <a:gd name="T18" fmla="*/ 288560033 w 41"/>
                <a:gd name="T19" fmla="*/ 398353407 h 256"/>
                <a:gd name="T20" fmla="*/ 288560033 w 41"/>
                <a:gd name="T21" fmla="*/ 398353407 h 256"/>
                <a:gd name="T22" fmla="*/ 288560033 w 41"/>
                <a:gd name="T23" fmla="*/ 398353407 h 256"/>
                <a:gd name="T24" fmla="*/ 288560033 w 41"/>
                <a:gd name="T25" fmla="*/ 398353407 h 256"/>
                <a:gd name="T26" fmla="*/ 288560033 w 41"/>
                <a:gd name="T27" fmla="*/ 398353407 h 256"/>
                <a:gd name="T28" fmla="*/ 288560033 w 41"/>
                <a:gd name="T29" fmla="*/ 398353407 h 256"/>
                <a:gd name="T30" fmla="*/ 288560033 w 41"/>
                <a:gd name="T31" fmla="*/ 398353407 h 256"/>
                <a:gd name="T32" fmla="*/ 288560033 w 41"/>
                <a:gd name="T33" fmla="*/ 398353407 h 256"/>
                <a:gd name="T34" fmla="*/ 288560033 w 41"/>
                <a:gd name="T35" fmla="*/ 398353407 h 256"/>
                <a:gd name="T36" fmla="*/ 288560033 w 41"/>
                <a:gd name="T37" fmla="*/ 398353407 h 256"/>
                <a:gd name="T38" fmla="*/ 288560033 w 41"/>
                <a:gd name="T39" fmla="*/ 398353407 h 256"/>
                <a:gd name="T40" fmla="*/ 288560033 w 41"/>
                <a:gd name="T41" fmla="*/ 398353407 h 256"/>
                <a:gd name="T42" fmla="*/ 288560033 w 41"/>
                <a:gd name="T43" fmla="*/ 398353407 h 256"/>
                <a:gd name="T44" fmla="*/ 288560033 w 41"/>
                <a:gd name="T45" fmla="*/ 398353407 h 256"/>
                <a:gd name="T46" fmla="*/ 288560033 w 41"/>
                <a:gd name="T47" fmla="*/ 398353407 h 256"/>
                <a:gd name="T48" fmla="*/ 288560033 w 41"/>
                <a:gd name="T49" fmla="*/ 398353407 h 256"/>
                <a:gd name="T50" fmla="*/ 288560033 w 41"/>
                <a:gd name="T51" fmla="*/ 398353407 h 256"/>
                <a:gd name="T52" fmla="*/ 288560033 w 41"/>
                <a:gd name="T53" fmla="*/ 398353407 h 256"/>
                <a:gd name="T54" fmla="*/ 288560033 w 41"/>
                <a:gd name="T55" fmla="*/ 398353407 h 256"/>
                <a:gd name="T56" fmla="*/ 288560033 w 41"/>
                <a:gd name="T57" fmla="*/ 398353407 h 256"/>
                <a:gd name="T58" fmla="*/ 288560033 w 41"/>
                <a:gd name="T59" fmla="*/ 398353407 h 256"/>
                <a:gd name="T60" fmla="*/ 288560033 w 41"/>
                <a:gd name="T61" fmla="*/ 398353407 h 256"/>
                <a:gd name="T62" fmla="*/ 288560033 w 41"/>
                <a:gd name="T63" fmla="*/ 398353407 h 256"/>
                <a:gd name="T64" fmla="*/ 288560033 w 41"/>
                <a:gd name="T65" fmla="*/ 398353407 h 256"/>
                <a:gd name="T66" fmla="*/ 288560033 w 41"/>
                <a:gd name="T67" fmla="*/ 398353407 h 2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1"/>
                <a:gd name="T103" fmla="*/ 0 h 256"/>
                <a:gd name="T104" fmla="*/ 41 w 41"/>
                <a:gd name="T105" fmla="*/ 256 h 2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1" h="256">
                  <a:moveTo>
                    <a:pt x="9" y="248"/>
                  </a:moveTo>
                  <a:lnTo>
                    <a:pt x="13" y="252"/>
                  </a:lnTo>
                  <a:lnTo>
                    <a:pt x="12" y="240"/>
                  </a:lnTo>
                  <a:lnTo>
                    <a:pt x="12" y="229"/>
                  </a:lnTo>
                  <a:lnTo>
                    <a:pt x="10" y="217"/>
                  </a:lnTo>
                  <a:lnTo>
                    <a:pt x="10" y="206"/>
                  </a:lnTo>
                  <a:lnTo>
                    <a:pt x="10" y="197"/>
                  </a:lnTo>
                  <a:lnTo>
                    <a:pt x="10" y="186"/>
                  </a:lnTo>
                  <a:lnTo>
                    <a:pt x="10" y="176"/>
                  </a:lnTo>
                  <a:lnTo>
                    <a:pt x="10" y="168"/>
                  </a:lnTo>
                  <a:lnTo>
                    <a:pt x="12" y="158"/>
                  </a:lnTo>
                  <a:lnTo>
                    <a:pt x="12" y="148"/>
                  </a:lnTo>
                  <a:lnTo>
                    <a:pt x="12" y="140"/>
                  </a:lnTo>
                  <a:lnTo>
                    <a:pt x="13" y="132"/>
                  </a:lnTo>
                  <a:lnTo>
                    <a:pt x="13" y="123"/>
                  </a:lnTo>
                  <a:lnTo>
                    <a:pt x="14" y="116"/>
                  </a:lnTo>
                  <a:lnTo>
                    <a:pt x="16" y="108"/>
                  </a:lnTo>
                  <a:lnTo>
                    <a:pt x="17" y="101"/>
                  </a:lnTo>
                  <a:lnTo>
                    <a:pt x="17" y="94"/>
                  </a:lnTo>
                  <a:lnTo>
                    <a:pt x="18" y="87"/>
                  </a:lnTo>
                  <a:lnTo>
                    <a:pt x="20" y="80"/>
                  </a:lnTo>
                  <a:lnTo>
                    <a:pt x="21" y="74"/>
                  </a:lnTo>
                  <a:lnTo>
                    <a:pt x="23" y="67"/>
                  </a:lnTo>
                  <a:lnTo>
                    <a:pt x="24" y="61"/>
                  </a:lnTo>
                  <a:lnTo>
                    <a:pt x="25" y="54"/>
                  </a:lnTo>
                  <a:lnTo>
                    <a:pt x="28" y="49"/>
                  </a:lnTo>
                  <a:lnTo>
                    <a:pt x="30" y="42"/>
                  </a:lnTo>
                  <a:lnTo>
                    <a:pt x="31" y="36"/>
                  </a:lnTo>
                  <a:lnTo>
                    <a:pt x="32" y="31"/>
                  </a:lnTo>
                  <a:lnTo>
                    <a:pt x="34" y="25"/>
                  </a:lnTo>
                  <a:lnTo>
                    <a:pt x="35" y="20"/>
                  </a:lnTo>
                  <a:lnTo>
                    <a:pt x="38" y="14"/>
                  </a:lnTo>
                  <a:lnTo>
                    <a:pt x="39" y="8"/>
                  </a:lnTo>
                  <a:lnTo>
                    <a:pt x="41" y="3"/>
                  </a:lnTo>
                  <a:lnTo>
                    <a:pt x="32" y="0"/>
                  </a:lnTo>
                  <a:lnTo>
                    <a:pt x="30" y="6"/>
                  </a:lnTo>
                  <a:lnTo>
                    <a:pt x="28" y="11"/>
                  </a:lnTo>
                  <a:lnTo>
                    <a:pt x="27" y="17"/>
                  </a:lnTo>
                  <a:lnTo>
                    <a:pt x="25" y="22"/>
                  </a:lnTo>
                  <a:lnTo>
                    <a:pt x="24" y="28"/>
                  </a:lnTo>
                  <a:lnTo>
                    <a:pt x="23" y="35"/>
                  </a:lnTo>
                  <a:lnTo>
                    <a:pt x="20" y="40"/>
                  </a:lnTo>
                  <a:lnTo>
                    <a:pt x="18" y="46"/>
                  </a:lnTo>
                  <a:lnTo>
                    <a:pt x="17" y="53"/>
                  </a:lnTo>
                  <a:lnTo>
                    <a:pt x="16" y="58"/>
                  </a:lnTo>
                  <a:lnTo>
                    <a:pt x="14" y="65"/>
                  </a:lnTo>
                  <a:lnTo>
                    <a:pt x="13" y="71"/>
                  </a:lnTo>
                  <a:lnTo>
                    <a:pt x="12" y="78"/>
                  </a:lnTo>
                  <a:lnTo>
                    <a:pt x="10" y="85"/>
                  </a:lnTo>
                  <a:lnTo>
                    <a:pt x="9" y="93"/>
                  </a:lnTo>
                  <a:lnTo>
                    <a:pt x="7" y="100"/>
                  </a:lnTo>
                  <a:lnTo>
                    <a:pt x="6" y="107"/>
                  </a:lnTo>
                  <a:lnTo>
                    <a:pt x="6" y="115"/>
                  </a:lnTo>
                  <a:lnTo>
                    <a:pt x="5" y="123"/>
                  </a:lnTo>
                  <a:lnTo>
                    <a:pt x="3" y="132"/>
                  </a:lnTo>
                  <a:lnTo>
                    <a:pt x="3" y="140"/>
                  </a:lnTo>
                  <a:lnTo>
                    <a:pt x="2" y="148"/>
                  </a:lnTo>
                  <a:lnTo>
                    <a:pt x="2" y="158"/>
                  </a:lnTo>
                  <a:lnTo>
                    <a:pt x="2" y="166"/>
                  </a:lnTo>
                  <a:lnTo>
                    <a:pt x="2" y="176"/>
                  </a:lnTo>
                  <a:lnTo>
                    <a:pt x="0" y="186"/>
                  </a:lnTo>
                  <a:lnTo>
                    <a:pt x="2" y="197"/>
                  </a:lnTo>
                  <a:lnTo>
                    <a:pt x="2" y="206"/>
                  </a:lnTo>
                  <a:lnTo>
                    <a:pt x="2" y="217"/>
                  </a:lnTo>
                  <a:lnTo>
                    <a:pt x="2" y="229"/>
                  </a:lnTo>
                  <a:lnTo>
                    <a:pt x="3" y="241"/>
                  </a:lnTo>
                  <a:lnTo>
                    <a:pt x="3" y="252"/>
                  </a:lnTo>
                  <a:lnTo>
                    <a:pt x="7" y="256"/>
                  </a:lnTo>
                  <a:lnTo>
                    <a:pt x="9" y="248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57" name="Freeform 45"/>
            <p:cNvSpPr>
              <a:spLocks noChangeArrowheads="1"/>
            </p:cNvSpPr>
            <p:nvPr/>
          </p:nvSpPr>
          <p:spPr bwMode="auto">
            <a:xfrm>
              <a:off x="5509" y="4257"/>
              <a:ext cx="28" cy="25"/>
            </a:xfrm>
            <a:custGeom>
              <a:avLst/>
              <a:gdLst>
                <a:gd name="T0" fmla="*/ 335269408 w 52"/>
                <a:gd name="T1" fmla="*/ 0 h 45"/>
                <a:gd name="T2" fmla="*/ 335269408 w 52"/>
                <a:gd name="T3" fmla="*/ 368224219 h 45"/>
                <a:gd name="T4" fmla="*/ 335269408 w 52"/>
                <a:gd name="T5" fmla="*/ 368224219 h 45"/>
                <a:gd name="T6" fmla="*/ 335269408 w 52"/>
                <a:gd name="T7" fmla="*/ 368224219 h 45"/>
                <a:gd name="T8" fmla="*/ 335269408 w 52"/>
                <a:gd name="T9" fmla="*/ 368224219 h 45"/>
                <a:gd name="T10" fmla="*/ 335269408 w 52"/>
                <a:gd name="T11" fmla="*/ 368224219 h 45"/>
                <a:gd name="T12" fmla="*/ 335269408 w 52"/>
                <a:gd name="T13" fmla="*/ 368224219 h 45"/>
                <a:gd name="T14" fmla="*/ 335269408 w 52"/>
                <a:gd name="T15" fmla="*/ 368224219 h 45"/>
                <a:gd name="T16" fmla="*/ 335269408 w 52"/>
                <a:gd name="T17" fmla="*/ 368224219 h 45"/>
                <a:gd name="T18" fmla="*/ 335269408 w 52"/>
                <a:gd name="T19" fmla="*/ 368224219 h 45"/>
                <a:gd name="T20" fmla="*/ 335269408 w 52"/>
                <a:gd name="T21" fmla="*/ 368224219 h 45"/>
                <a:gd name="T22" fmla="*/ 335269408 w 52"/>
                <a:gd name="T23" fmla="*/ 368224219 h 45"/>
                <a:gd name="T24" fmla="*/ 335269408 w 52"/>
                <a:gd name="T25" fmla="*/ 368224219 h 45"/>
                <a:gd name="T26" fmla="*/ 335269408 w 52"/>
                <a:gd name="T27" fmla="*/ 368224219 h 45"/>
                <a:gd name="T28" fmla="*/ 335269408 w 52"/>
                <a:gd name="T29" fmla="*/ 368224219 h 45"/>
                <a:gd name="T30" fmla="*/ 335269408 w 52"/>
                <a:gd name="T31" fmla="*/ 368224219 h 45"/>
                <a:gd name="T32" fmla="*/ 335269408 w 52"/>
                <a:gd name="T33" fmla="*/ 368224219 h 45"/>
                <a:gd name="T34" fmla="*/ 335269408 w 52"/>
                <a:gd name="T35" fmla="*/ 368224219 h 45"/>
                <a:gd name="T36" fmla="*/ 335269408 w 52"/>
                <a:gd name="T37" fmla="*/ 368224219 h 45"/>
                <a:gd name="T38" fmla="*/ 335269408 w 52"/>
                <a:gd name="T39" fmla="*/ 368224219 h 45"/>
                <a:gd name="T40" fmla="*/ 335269408 w 52"/>
                <a:gd name="T41" fmla="*/ 368224219 h 45"/>
                <a:gd name="T42" fmla="*/ 335269408 w 52"/>
                <a:gd name="T43" fmla="*/ 368224219 h 45"/>
                <a:gd name="T44" fmla="*/ 335269408 w 52"/>
                <a:gd name="T45" fmla="*/ 368224219 h 45"/>
                <a:gd name="T46" fmla="*/ 335269408 w 52"/>
                <a:gd name="T47" fmla="*/ 368224219 h 45"/>
                <a:gd name="T48" fmla="*/ 335269408 w 52"/>
                <a:gd name="T49" fmla="*/ 368224219 h 45"/>
                <a:gd name="T50" fmla="*/ 0 w 52"/>
                <a:gd name="T51" fmla="*/ 368224219 h 45"/>
                <a:gd name="T52" fmla="*/ 335269408 w 52"/>
                <a:gd name="T53" fmla="*/ 368224219 h 45"/>
                <a:gd name="T54" fmla="*/ 335269408 w 52"/>
                <a:gd name="T55" fmla="*/ 368224219 h 45"/>
                <a:gd name="T56" fmla="*/ 335269408 w 52"/>
                <a:gd name="T57" fmla="*/ 368224219 h 45"/>
                <a:gd name="T58" fmla="*/ 335269408 w 52"/>
                <a:gd name="T59" fmla="*/ 368224219 h 45"/>
                <a:gd name="T60" fmla="*/ 335269408 w 52"/>
                <a:gd name="T61" fmla="*/ 368224219 h 45"/>
                <a:gd name="T62" fmla="*/ 335269408 w 52"/>
                <a:gd name="T63" fmla="*/ 368224219 h 45"/>
                <a:gd name="T64" fmla="*/ 335269408 w 52"/>
                <a:gd name="T65" fmla="*/ 368224219 h 45"/>
                <a:gd name="T66" fmla="*/ 335269408 w 52"/>
                <a:gd name="T67" fmla="*/ 368224219 h 45"/>
                <a:gd name="T68" fmla="*/ 335269408 w 52"/>
                <a:gd name="T69" fmla="*/ 368224219 h 45"/>
                <a:gd name="T70" fmla="*/ 335269408 w 52"/>
                <a:gd name="T71" fmla="*/ 368224219 h 45"/>
                <a:gd name="T72" fmla="*/ 335269408 w 52"/>
                <a:gd name="T73" fmla="*/ 368224219 h 45"/>
                <a:gd name="T74" fmla="*/ 335269408 w 52"/>
                <a:gd name="T75" fmla="*/ 368224219 h 45"/>
                <a:gd name="T76" fmla="*/ 335269408 w 52"/>
                <a:gd name="T77" fmla="*/ 368224219 h 45"/>
                <a:gd name="T78" fmla="*/ 335269408 w 52"/>
                <a:gd name="T79" fmla="*/ 368224219 h 45"/>
                <a:gd name="T80" fmla="*/ 335269408 w 52"/>
                <a:gd name="T81" fmla="*/ 368224219 h 45"/>
                <a:gd name="T82" fmla="*/ 335269408 w 52"/>
                <a:gd name="T83" fmla="*/ 368224219 h 45"/>
                <a:gd name="T84" fmla="*/ 335269408 w 52"/>
                <a:gd name="T85" fmla="*/ 368224219 h 45"/>
                <a:gd name="T86" fmla="*/ 335269408 w 52"/>
                <a:gd name="T87" fmla="*/ 368224219 h 45"/>
                <a:gd name="T88" fmla="*/ 335269408 w 52"/>
                <a:gd name="T89" fmla="*/ 368224219 h 45"/>
                <a:gd name="T90" fmla="*/ 335269408 w 52"/>
                <a:gd name="T91" fmla="*/ 368224219 h 45"/>
                <a:gd name="T92" fmla="*/ 335269408 w 52"/>
                <a:gd name="T93" fmla="*/ 368224219 h 45"/>
                <a:gd name="T94" fmla="*/ 335269408 w 52"/>
                <a:gd name="T95" fmla="*/ 368224219 h 45"/>
                <a:gd name="T96" fmla="*/ 335269408 w 52"/>
                <a:gd name="T97" fmla="*/ 368224219 h 45"/>
                <a:gd name="T98" fmla="*/ 335269408 w 52"/>
                <a:gd name="T99" fmla="*/ 368224219 h 45"/>
                <a:gd name="T100" fmla="*/ 335269408 w 52"/>
                <a:gd name="T101" fmla="*/ 368224219 h 45"/>
                <a:gd name="T102" fmla="*/ 335269408 w 52"/>
                <a:gd name="T103" fmla="*/ 368224219 h 45"/>
                <a:gd name="T104" fmla="*/ 335269408 w 52"/>
                <a:gd name="T105" fmla="*/ 368224219 h 45"/>
                <a:gd name="T106" fmla="*/ 335269408 w 52"/>
                <a:gd name="T107" fmla="*/ 0 h 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45"/>
                <a:gd name="T164" fmla="*/ 52 w 52"/>
                <a:gd name="T165" fmla="*/ 45 h 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45">
                  <a:moveTo>
                    <a:pt x="43" y="0"/>
                  </a:moveTo>
                  <a:lnTo>
                    <a:pt x="41" y="4"/>
                  </a:lnTo>
                  <a:lnTo>
                    <a:pt x="39" y="6"/>
                  </a:lnTo>
                  <a:lnTo>
                    <a:pt x="36" y="11"/>
                  </a:lnTo>
                  <a:lnTo>
                    <a:pt x="34" y="13"/>
                  </a:lnTo>
                  <a:lnTo>
                    <a:pt x="32" y="15"/>
                  </a:lnTo>
                  <a:lnTo>
                    <a:pt x="29" y="18"/>
                  </a:lnTo>
                  <a:lnTo>
                    <a:pt x="28" y="20"/>
                  </a:lnTo>
                  <a:lnTo>
                    <a:pt x="25" y="22"/>
                  </a:lnTo>
                  <a:lnTo>
                    <a:pt x="24" y="24"/>
                  </a:lnTo>
                  <a:lnTo>
                    <a:pt x="23" y="26"/>
                  </a:lnTo>
                  <a:lnTo>
                    <a:pt x="20" y="27"/>
                  </a:lnTo>
                  <a:lnTo>
                    <a:pt x="18" y="29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5" y="45"/>
                  </a:lnTo>
                  <a:lnTo>
                    <a:pt x="6" y="45"/>
                  </a:lnTo>
                  <a:lnTo>
                    <a:pt x="7" y="45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3" y="42"/>
                  </a:lnTo>
                  <a:lnTo>
                    <a:pt x="16" y="41"/>
                  </a:lnTo>
                  <a:lnTo>
                    <a:pt x="17" y="41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3" y="37"/>
                  </a:lnTo>
                  <a:lnTo>
                    <a:pt x="24" y="36"/>
                  </a:lnTo>
                  <a:lnTo>
                    <a:pt x="25" y="34"/>
                  </a:lnTo>
                  <a:lnTo>
                    <a:pt x="28" y="33"/>
                  </a:lnTo>
                  <a:lnTo>
                    <a:pt x="29" y="31"/>
                  </a:lnTo>
                  <a:lnTo>
                    <a:pt x="32" y="29"/>
                  </a:lnTo>
                  <a:lnTo>
                    <a:pt x="35" y="26"/>
                  </a:lnTo>
                  <a:lnTo>
                    <a:pt x="36" y="24"/>
                  </a:lnTo>
                  <a:lnTo>
                    <a:pt x="39" y="22"/>
                  </a:lnTo>
                  <a:lnTo>
                    <a:pt x="42" y="19"/>
                  </a:lnTo>
                  <a:lnTo>
                    <a:pt x="43" y="16"/>
                  </a:lnTo>
                  <a:lnTo>
                    <a:pt x="46" y="12"/>
                  </a:lnTo>
                  <a:lnTo>
                    <a:pt x="49" y="9"/>
                  </a:lnTo>
                  <a:lnTo>
                    <a:pt x="52" y="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58" name="Freeform 46"/>
            <p:cNvSpPr>
              <a:spLocks noChangeArrowheads="1"/>
            </p:cNvSpPr>
            <p:nvPr/>
          </p:nvSpPr>
          <p:spPr bwMode="auto">
            <a:xfrm>
              <a:off x="5533" y="4200"/>
              <a:ext cx="41" cy="59"/>
            </a:xfrm>
            <a:custGeom>
              <a:avLst/>
              <a:gdLst>
                <a:gd name="T0" fmla="*/ 350830744 w 75"/>
                <a:gd name="T1" fmla="*/ 0 h 106"/>
                <a:gd name="T2" fmla="*/ 350830744 w 75"/>
                <a:gd name="T3" fmla="*/ 370312442 h 106"/>
                <a:gd name="T4" fmla="*/ 350830744 w 75"/>
                <a:gd name="T5" fmla="*/ 370312442 h 106"/>
                <a:gd name="T6" fmla="*/ 350830744 w 75"/>
                <a:gd name="T7" fmla="*/ 370312442 h 106"/>
                <a:gd name="T8" fmla="*/ 350830744 w 75"/>
                <a:gd name="T9" fmla="*/ 370312442 h 106"/>
                <a:gd name="T10" fmla="*/ 350830744 w 75"/>
                <a:gd name="T11" fmla="*/ 370312442 h 106"/>
                <a:gd name="T12" fmla="*/ 350830744 w 75"/>
                <a:gd name="T13" fmla="*/ 370312442 h 106"/>
                <a:gd name="T14" fmla="*/ 350830744 w 75"/>
                <a:gd name="T15" fmla="*/ 370312442 h 106"/>
                <a:gd name="T16" fmla="*/ 350830744 w 75"/>
                <a:gd name="T17" fmla="*/ 370312442 h 106"/>
                <a:gd name="T18" fmla="*/ 350830744 w 75"/>
                <a:gd name="T19" fmla="*/ 370312442 h 106"/>
                <a:gd name="T20" fmla="*/ 350830744 w 75"/>
                <a:gd name="T21" fmla="*/ 370312442 h 106"/>
                <a:gd name="T22" fmla="*/ 350830744 w 75"/>
                <a:gd name="T23" fmla="*/ 370312442 h 106"/>
                <a:gd name="T24" fmla="*/ 350830744 w 75"/>
                <a:gd name="T25" fmla="*/ 370312442 h 106"/>
                <a:gd name="T26" fmla="*/ 350830744 w 75"/>
                <a:gd name="T27" fmla="*/ 370312442 h 106"/>
                <a:gd name="T28" fmla="*/ 350830744 w 75"/>
                <a:gd name="T29" fmla="*/ 370312442 h 106"/>
                <a:gd name="T30" fmla="*/ 350830744 w 75"/>
                <a:gd name="T31" fmla="*/ 370312442 h 106"/>
                <a:gd name="T32" fmla="*/ 0 w 75"/>
                <a:gd name="T33" fmla="*/ 370312442 h 106"/>
                <a:gd name="T34" fmla="*/ 350830744 w 75"/>
                <a:gd name="T35" fmla="*/ 370312442 h 106"/>
                <a:gd name="T36" fmla="*/ 350830744 w 75"/>
                <a:gd name="T37" fmla="*/ 370312442 h 106"/>
                <a:gd name="T38" fmla="*/ 350830744 w 75"/>
                <a:gd name="T39" fmla="*/ 370312442 h 106"/>
                <a:gd name="T40" fmla="*/ 350830744 w 75"/>
                <a:gd name="T41" fmla="*/ 370312442 h 106"/>
                <a:gd name="T42" fmla="*/ 350830744 w 75"/>
                <a:gd name="T43" fmla="*/ 370312442 h 106"/>
                <a:gd name="T44" fmla="*/ 350830744 w 75"/>
                <a:gd name="T45" fmla="*/ 370312442 h 106"/>
                <a:gd name="T46" fmla="*/ 350830744 w 75"/>
                <a:gd name="T47" fmla="*/ 370312442 h 106"/>
                <a:gd name="T48" fmla="*/ 350830744 w 75"/>
                <a:gd name="T49" fmla="*/ 370312442 h 106"/>
                <a:gd name="T50" fmla="*/ 350830744 w 75"/>
                <a:gd name="T51" fmla="*/ 370312442 h 106"/>
                <a:gd name="T52" fmla="*/ 350830744 w 75"/>
                <a:gd name="T53" fmla="*/ 370312442 h 106"/>
                <a:gd name="T54" fmla="*/ 350830744 w 75"/>
                <a:gd name="T55" fmla="*/ 370312442 h 106"/>
                <a:gd name="T56" fmla="*/ 350830744 w 75"/>
                <a:gd name="T57" fmla="*/ 370312442 h 106"/>
                <a:gd name="T58" fmla="*/ 350830744 w 75"/>
                <a:gd name="T59" fmla="*/ 370312442 h 106"/>
                <a:gd name="T60" fmla="*/ 350830744 w 75"/>
                <a:gd name="T61" fmla="*/ 370312442 h 106"/>
                <a:gd name="T62" fmla="*/ 350830744 w 75"/>
                <a:gd name="T63" fmla="*/ 370312442 h 106"/>
                <a:gd name="T64" fmla="*/ 350830744 w 75"/>
                <a:gd name="T65" fmla="*/ 370312442 h 106"/>
                <a:gd name="T66" fmla="*/ 350830744 w 75"/>
                <a:gd name="T67" fmla="*/ 370312442 h 1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6"/>
                <a:gd name="T104" fmla="*/ 75 w 75"/>
                <a:gd name="T105" fmla="*/ 106 h 1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6">
                  <a:moveTo>
                    <a:pt x="75" y="6"/>
                  </a:moveTo>
                  <a:lnTo>
                    <a:pt x="69" y="0"/>
                  </a:lnTo>
                  <a:lnTo>
                    <a:pt x="67" y="2"/>
                  </a:lnTo>
                  <a:lnTo>
                    <a:pt x="64" y="4"/>
                  </a:lnTo>
                  <a:lnTo>
                    <a:pt x="61" y="6"/>
                  </a:lnTo>
                  <a:lnTo>
                    <a:pt x="58" y="8"/>
                  </a:lnTo>
                  <a:lnTo>
                    <a:pt x="57" y="11"/>
                  </a:lnTo>
                  <a:lnTo>
                    <a:pt x="54" y="13"/>
                  </a:lnTo>
                  <a:lnTo>
                    <a:pt x="51" y="16"/>
                  </a:lnTo>
                  <a:lnTo>
                    <a:pt x="50" y="18"/>
                  </a:lnTo>
                  <a:lnTo>
                    <a:pt x="47" y="20"/>
                  </a:lnTo>
                  <a:lnTo>
                    <a:pt x="46" y="24"/>
                  </a:lnTo>
                  <a:lnTo>
                    <a:pt x="43" y="27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8" y="36"/>
                  </a:lnTo>
                  <a:lnTo>
                    <a:pt x="36" y="40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28" y="53"/>
                  </a:lnTo>
                  <a:lnTo>
                    <a:pt x="27" y="56"/>
                  </a:lnTo>
                  <a:lnTo>
                    <a:pt x="24" y="60"/>
                  </a:lnTo>
                  <a:lnTo>
                    <a:pt x="22" y="63"/>
                  </a:lnTo>
                  <a:lnTo>
                    <a:pt x="21" y="67"/>
                  </a:lnTo>
                  <a:lnTo>
                    <a:pt x="18" y="71"/>
                  </a:lnTo>
                  <a:lnTo>
                    <a:pt x="17" y="74"/>
                  </a:lnTo>
                  <a:lnTo>
                    <a:pt x="14" y="78"/>
                  </a:lnTo>
                  <a:lnTo>
                    <a:pt x="13" y="83"/>
                  </a:lnTo>
                  <a:lnTo>
                    <a:pt x="10" y="87"/>
                  </a:lnTo>
                  <a:lnTo>
                    <a:pt x="7" y="89"/>
                  </a:lnTo>
                  <a:lnTo>
                    <a:pt x="6" y="94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9" y="106"/>
                  </a:lnTo>
                  <a:lnTo>
                    <a:pt x="11" y="102"/>
                  </a:lnTo>
                  <a:lnTo>
                    <a:pt x="13" y="98"/>
                  </a:lnTo>
                  <a:lnTo>
                    <a:pt x="15" y="95"/>
                  </a:lnTo>
                  <a:lnTo>
                    <a:pt x="18" y="91"/>
                  </a:lnTo>
                  <a:lnTo>
                    <a:pt x="20" y="87"/>
                  </a:lnTo>
                  <a:lnTo>
                    <a:pt x="22" y="83"/>
                  </a:lnTo>
                  <a:lnTo>
                    <a:pt x="24" y="80"/>
                  </a:lnTo>
                  <a:lnTo>
                    <a:pt x="27" y="76"/>
                  </a:lnTo>
                  <a:lnTo>
                    <a:pt x="28" y="71"/>
                  </a:lnTo>
                  <a:lnTo>
                    <a:pt x="31" y="69"/>
                  </a:lnTo>
                  <a:lnTo>
                    <a:pt x="32" y="65"/>
                  </a:lnTo>
                  <a:lnTo>
                    <a:pt x="35" y="60"/>
                  </a:lnTo>
                  <a:lnTo>
                    <a:pt x="36" y="58"/>
                  </a:lnTo>
                  <a:lnTo>
                    <a:pt x="38" y="53"/>
                  </a:lnTo>
                  <a:lnTo>
                    <a:pt x="40" y="51"/>
                  </a:lnTo>
                  <a:lnTo>
                    <a:pt x="42" y="47"/>
                  </a:lnTo>
                  <a:lnTo>
                    <a:pt x="43" y="44"/>
                  </a:lnTo>
                  <a:lnTo>
                    <a:pt x="46" y="41"/>
                  </a:lnTo>
                  <a:lnTo>
                    <a:pt x="47" y="38"/>
                  </a:lnTo>
                  <a:lnTo>
                    <a:pt x="49" y="34"/>
                  </a:lnTo>
                  <a:lnTo>
                    <a:pt x="51" y="31"/>
                  </a:lnTo>
                  <a:lnTo>
                    <a:pt x="53" y="29"/>
                  </a:lnTo>
                  <a:lnTo>
                    <a:pt x="56" y="26"/>
                  </a:lnTo>
                  <a:lnTo>
                    <a:pt x="57" y="24"/>
                  </a:lnTo>
                  <a:lnTo>
                    <a:pt x="58" y="22"/>
                  </a:lnTo>
                  <a:lnTo>
                    <a:pt x="61" y="19"/>
                  </a:lnTo>
                  <a:lnTo>
                    <a:pt x="63" y="16"/>
                  </a:lnTo>
                  <a:lnTo>
                    <a:pt x="65" y="15"/>
                  </a:lnTo>
                  <a:lnTo>
                    <a:pt x="67" y="13"/>
                  </a:lnTo>
                  <a:lnTo>
                    <a:pt x="69" y="11"/>
                  </a:lnTo>
                  <a:lnTo>
                    <a:pt x="71" y="9"/>
                  </a:lnTo>
                  <a:lnTo>
                    <a:pt x="74" y="8"/>
                  </a:lnTo>
                  <a:lnTo>
                    <a:pt x="68" y="1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59" name="Freeform 47"/>
            <p:cNvSpPr>
              <a:spLocks noChangeArrowheads="1"/>
            </p:cNvSpPr>
            <p:nvPr/>
          </p:nvSpPr>
          <p:spPr bwMode="auto">
            <a:xfrm>
              <a:off x="5549" y="4200"/>
              <a:ext cx="26" cy="50"/>
            </a:xfrm>
            <a:custGeom>
              <a:avLst/>
              <a:gdLst>
                <a:gd name="T0" fmla="*/ 341292070 w 48"/>
                <a:gd name="T1" fmla="*/ 368224219 h 90"/>
                <a:gd name="T2" fmla="*/ 341292070 w 48"/>
                <a:gd name="T3" fmla="*/ 368224219 h 90"/>
                <a:gd name="T4" fmla="*/ 341292070 w 48"/>
                <a:gd name="T5" fmla="*/ 368224219 h 90"/>
                <a:gd name="T6" fmla="*/ 341292070 w 48"/>
                <a:gd name="T7" fmla="*/ 368224219 h 90"/>
                <a:gd name="T8" fmla="*/ 341292070 w 48"/>
                <a:gd name="T9" fmla="*/ 368224219 h 90"/>
                <a:gd name="T10" fmla="*/ 341292070 w 48"/>
                <a:gd name="T11" fmla="*/ 368224219 h 90"/>
                <a:gd name="T12" fmla="*/ 341292070 w 48"/>
                <a:gd name="T13" fmla="*/ 368224219 h 90"/>
                <a:gd name="T14" fmla="*/ 341292070 w 48"/>
                <a:gd name="T15" fmla="*/ 368224219 h 90"/>
                <a:gd name="T16" fmla="*/ 341292070 w 48"/>
                <a:gd name="T17" fmla="*/ 368224219 h 90"/>
                <a:gd name="T18" fmla="*/ 341292070 w 48"/>
                <a:gd name="T19" fmla="*/ 368224219 h 90"/>
                <a:gd name="T20" fmla="*/ 341292070 w 48"/>
                <a:gd name="T21" fmla="*/ 368224219 h 90"/>
                <a:gd name="T22" fmla="*/ 341292070 w 48"/>
                <a:gd name="T23" fmla="*/ 368224219 h 90"/>
                <a:gd name="T24" fmla="*/ 341292070 w 48"/>
                <a:gd name="T25" fmla="*/ 368224219 h 90"/>
                <a:gd name="T26" fmla="*/ 341292070 w 48"/>
                <a:gd name="T27" fmla="*/ 368224219 h 90"/>
                <a:gd name="T28" fmla="*/ 341292070 w 48"/>
                <a:gd name="T29" fmla="*/ 368224219 h 90"/>
                <a:gd name="T30" fmla="*/ 341292070 w 48"/>
                <a:gd name="T31" fmla="*/ 368224219 h 90"/>
                <a:gd name="T32" fmla="*/ 341292070 w 48"/>
                <a:gd name="T33" fmla="*/ 368224219 h 90"/>
                <a:gd name="T34" fmla="*/ 341292070 w 48"/>
                <a:gd name="T35" fmla="*/ 368224219 h 90"/>
                <a:gd name="T36" fmla="*/ 341292070 w 48"/>
                <a:gd name="T37" fmla="*/ 368224219 h 90"/>
                <a:gd name="T38" fmla="*/ 341292070 w 48"/>
                <a:gd name="T39" fmla="*/ 368224219 h 90"/>
                <a:gd name="T40" fmla="*/ 341292070 w 48"/>
                <a:gd name="T41" fmla="*/ 368224219 h 90"/>
                <a:gd name="T42" fmla="*/ 341292070 w 48"/>
                <a:gd name="T43" fmla="*/ 368224219 h 90"/>
                <a:gd name="T44" fmla="*/ 341292070 w 48"/>
                <a:gd name="T45" fmla="*/ 368224219 h 90"/>
                <a:gd name="T46" fmla="*/ 341292070 w 48"/>
                <a:gd name="T47" fmla="*/ 368224219 h 90"/>
                <a:gd name="T48" fmla="*/ 341292070 w 48"/>
                <a:gd name="T49" fmla="*/ 368224219 h 90"/>
                <a:gd name="T50" fmla="*/ 341292070 w 48"/>
                <a:gd name="T51" fmla="*/ 368224219 h 90"/>
                <a:gd name="T52" fmla="*/ 341292070 w 48"/>
                <a:gd name="T53" fmla="*/ 368224219 h 90"/>
                <a:gd name="T54" fmla="*/ 341292070 w 48"/>
                <a:gd name="T55" fmla="*/ 368224219 h 90"/>
                <a:gd name="T56" fmla="*/ 341292070 w 48"/>
                <a:gd name="T57" fmla="*/ 368224219 h 90"/>
                <a:gd name="T58" fmla="*/ 341292070 w 48"/>
                <a:gd name="T59" fmla="*/ 368224219 h 90"/>
                <a:gd name="T60" fmla="*/ 341292070 w 48"/>
                <a:gd name="T61" fmla="*/ 368224219 h 90"/>
                <a:gd name="T62" fmla="*/ 341292070 w 48"/>
                <a:gd name="T63" fmla="*/ 0 h 90"/>
                <a:gd name="T64" fmla="*/ 341292070 w 48"/>
                <a:gd name="T65" fmla="*/ 368224219 h 90"/>
                <a:gd name="T66" fmla="*/ 341292070 w 48"/>
                <a:gd name="T67" fmla="*/ 368224219 h 90"/>
                <a:gd name="T68" fmla="*/ 341292070 w 48"/>
                <a:gd name="T69" fmla="*/ 368224219 h 90"/>
                <a:gd name="T70" fmla="*/ 341292070 w 48"/>
                <a:gd name="T71" fmla="*/ 368224219 h 90"/>
                <a:gd name="T72" fmla="*/ 341292070 w 48"/>
                <a:gd name="T73" fmla="*/ 368224219 h 90"/>
                <a:gd name="T74" fmla="*/ 341292070 w 48"/>
                <a:gd name="T75" fmla="*/ 368224219 h 90"/>
                <a:gd name="T76" fmla="*/ 341292070 w 48"/>
                <a:gd name="T77" fmla="*/ 368224219 h 90"/>
                <a:gd name="T78" fmla="*/ 341292070 w 48"/>
                <a:gd name="T79" fmla="*/ 368224219 h 90"/>
                <a:gd name="T80" fmla="*/ 341292070 w 48"/>
                <a:gd name="T81" fmla="*/ 368224219 h 90"/>
                <a:gd name="T82" fmla="*/ 341292070 w 48"/>
                <a:gd name="T83" fmla="*/ 368224219 h 90"/>
                <a:gd name="T84" fmla="*/ 341292070 w 48"/>
                <a:gd name="T85" fmla="*/ 368224219 h 90"/>
                <a:gd name="T86" fmla="*/ 341292070 w 48"/>
                <a:gd name="T87" fmla="*/ 368224219 h 90"/>
                <a:gd name="T88" fmla="*/ 341292070 w 48"/>
                <a:gd name="T89" fmla="*/ 368224219 h 90"/>
                <a:gd name="T90" fmla="*/ 341292070 w 48"/>
                <a:gd name="T91" fmla="*/ 368224219 h 90"/>
                <a:gd name="T92" fmla="*/ 341292070 w 48"/>
                <a:gd name="T93" fmla="*/ 368224219 h 90"/>
                <a:gd name="T94" fmla="*/ 341292070 w 48"/>
                <a:gd name="T95" fmla="*/ 368224219 h 90"/>
                <a:gd name="T96" fmla="*/ 341292070 w 48"/>
                <a:gd name="T97" fmla="*/ 368224219 h 90"/>
                <a:gd name="T98" fmla="*/ 341292070 w 48"/>
                <a:gd name="T99" fmla="*/ 368224219 h 90"/>
                <a:gd name="T100" fmla="*/ 341292070 w 48"/>
                <a:gd name="T101" fmla="*/ 368224219 h 90"/>
                <a:gd name="T102" fmla="*/ 341292070 w 48"/>
                <a:gd name="T103" fmla="*/ 368224219 h 90"/>
                <a:gd name="T104" fmla="*/ 341292070 w 48"/>
                <a:gd name="T105" fmla="*/ 368224219 h 90"/>
                <a:gd name="T106" fmla="*/ 341292070 w 48"/>
                <a:gd name="T107" fmla="*/ 368224219 h 90"/>
                <a:gd name="T108" fmla="*/ 341292070 w 48"/>
                <a:gd name="T109" fmla="*/ 368224219 h 90"/>
                <a:gd name="T110" fmla="*/ 341292070 w 48"/>
                <a:gd name="T111" fmla="*/ 368224219 h 90"/>
                <a:gd name="T112" fmla="*/ 341292070 w 48"/>
                <a:gd name="T113" fmla="*/ 368224219 h 90"/>
                <a:gd name="T114" fmla="*/ 341292070 w 48"/>
                <a:gd name="T115" fmla="*/ 368224219 h 90"/>
                <a:gd name="T116" fmla="*/ 341292070 w 48"/>
                <a:gd name="T117" fmla="*/ 368224219 h 90"/>
                <a:gd name="T118" fmla="*/ 0 w 48"/>
                <a:gd name="T119" fmla="*/ 368224219 h 90"/>
                <a:gd name="T120" fmla="*/ 341292070 w 48"/>
                <a:gd name="T121" fmla="*/ 368224219 h 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"/>
                <a:gd name="T184" fmla="*/ 0 h 90"/>
                <a:gd name="T185" fmla="*/ 48 w 48"/>
                <a:gd name="T186" fmla="*/ 90 h 9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" h="90">
                  <a:moveTo>
                    <a:pt x="8" y="90"/>
                  </a:moveTo>
                  <a:lnTo>
                    <a:pt x="9" y="86"/>
                  </a:lnTo>
                  <a:lnTo>
                    <a:pt x="11" y="80"/>
                  </a:lnTo>
                  <a:lnTo>
                    <a:pt x="12" y="75"/>
                  </a:lnTo>
                  <a:lnTo>
                    <a:pt x="13" y="70"/>
                  </a:lnTo>
                  <a:lnTo>
                    <a:pt x="16" y="66"/>
                  </a:lnTo>
                  <a:lnTo>
                    <a:pt x="18" y="62"/>
                  </a:lnTo>
                  <a:lnTo>
                    <a:pt x="19" y="58"/>
                  </a:lnTo>
                  <a:lnTo>
                    <a:pt x="20" y="54"/>
                  </a:lnTo>
                  <a:lnTo>
                    <a:pt x="22" y="50"/>
                  </a:lnTo>
                  <a:lnTo>
                    <a:pt x="23" y="46"/>
                  </a:lnTo>
                  <a:lnTo>
                    <a:pt x="26" y="43"/>
                  </a:lnTo>
                  <a:lnTo>
                    <a:pt x="27" y="39"/>
                  </a:lnTo>
                  <a:lnTo>
                    <a:pt x="29" y="36"/>
                  </a:lnTo>
                  <a:lnTo>
                    <a:pt x="30" y="33"/>
                  </a:lnTo>
                  <a:lnTo>
                    <a:pt x="31" y="29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6" y="22"/>
                  </a:lnTo>
                  <a:lnTo>
                    <a:pt x="37" y="19"/>
                  </a:lnTo>
                  <a:lnTo>
                    <a:pt x="38" y="18"/>
                  </a:lnTo>
                  <a:lnTo>
                    <a:pt x="40" y="15"/>
                  </a:lnTo>
                  <a:lnTo>
                    <a:pt x="41" y="14"/>
                  </a:lnTo>
                  <a:lnTo>
                    <a:pt x="42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6" y="7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1" y="12"/>
                  </a:lnTo>
                  <a:lnTo>
                    <a:pt x="30" y="15"/>
                  </a:lnTo>
                  <a:lnTo>
                    <a:pt x="29" y="17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3" y="25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1"/>
                  </a:lnTo>
                  <a:lnTo>
                    <a:pt x="13" y="46"/>
                  </a:lnTo>
                  <a:lnTo>
                    <a:pt x="12" y="50"/>
                  </a:lnTo>
                  <a:lnTo>
                    <a:pt x="11" y="54"/>
                  </a:lnTo>
                  <a:lnTo>
                    <a:pt x="8" y="58"/>
                  </a:lnTo>
                  <a:lnTo>
                    <a:pt x="6" y="64"/>
                  </a:lnTo>
                  <a:lnTo>
                    <a:pt x="5" y="68"/>
                  </a:lnTo>
                  <a:lnTo>
                    <a:pt x="4" y="73"/>
                  </a:lnTo>
                  <a:lnTo>
                    <a:pt x="2" y="77"/>
                  </a:lnTo>
                  <a:lnTo>
                    <a:pt x="1" y="83"/>
                  </a:lnTo>
                  <a:lnTo>
                    <a:pt x="0" y="88"/>
                  </a:lnTo>
                  <a:lnTo>
                    <a:pt x="8" y="9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0" name="Freeform 48"/>
            <p:cNvSpPr>
              <a:spLocks noChangeArrowheads="1"/>
            </p:cNvSpPr>
            <p:nvPr/>
          </p:nvSpPr>
          <p:spPr bwMode="auto">
            <a:xfrm>
              <a:off x="5528" y="4252"/>
              <a:ext cx="24" cy="104"/>
            </a:xfrm>
            <a:custGeom>
              <a:avLst/>
              <a:gdLst>
                <a:gd name="T0" fmla="*/ 373386166 w 43"/>
                <a:gd name="T1" fmla="*/ 381517706 h 185"/>
                <a:gd name="T2" fmla="*/ 373386166 w 43"/>
                <a:gd name="T3" fmla="*/ 381517706 h 185"/>
                <a:gd name="T4" fmla="*/ 373386166 w 43"/>
                <a:gd name="T5" fmla="*/ 381517706 h 185"/>
                <a:gd name="T6" fmla="*/ 373386166 w 43"/>
                <a:gd name="T7" fmla="*/ 381517706 h 185"/>
                <a:gd name="T8" fmla="*/ 373386166 w 43"/>
                <a:gd name="T9" fmla="*/ 381517706 h 185"/>
                <a:gd name="T10" fmla="*/ 373386166 w 43"/>
                <a:gd name="T11" fmla="*/ 381517706 h 185"/>
                <a:gd name="T12" fmla="*/ 373386166 w 43"/>
                <a:gd name="T13" fmla="*/ 381517706 h 185"/>
                <a:gd name="T14" fmla="*/ 373386166 w 43"/>
                <a:gd name="T15" fmla="*/ 381517706 h 185"/>
                <a:gd name="T16" fmla="*/ 373386166 w 43"/>
                <a:gd name="T17" fmla="*/ 381517706 h 185"/>
                <a:gd name="T18" fmla="*/ 373386166 w 43"/>
                <a:gd name="T19" fmla="*/ 381517706 h 185"/>
                <a:gd name="T20" fmla="*/ 373386166 w 43"/>
                <a:gd name="T21" fmla="*/ 381517706 h 185"/>
                <a:gd name="T22" fmla="*/ 373386166 w 43"/>
                <a:gd name="T23" fmla="*/ 381517706 h 185"/>
                <a:gd name="T24" fmla="*/ 373386166 w 43"/>
                <a:gd name="T25" fmla="*/ 381517706 h 185"/>
                <a:gd name="T26" fmla="*/ 373386166 w 43"/>
                <a:gd name="T27" fmla="*/ 381517706 h 185"/>
                <a:gd name="T28" fmla="*/ 373386166 w 43"/>
                <a:gd name="T29" fmla="*/ 381517706 h 185"/>
                <a:gd name="T30" fmla="*/ 373386166 w 43"/>
                <a:gd name="T31" fmla="*/ 381517706 h 185"/>
                <a:gd name="T32" fmla="*/ 373386166 w 43"/>
                <a:gd name="T33" fmla="*/ 381517706 h 185"/>
                <a:gd name="T34" fmla="*/ 373386166 w 43"/>
                <a:gd name="T35" fmla="*/ 381517706 h 185"/>
                <a:gd name="T36" fmla="*/ 373386166 w 43"/>
                <a:gd name="T37" fmla="*/ 381517706 h 185"/>
                <a:gd name="T38" fmla="*/ 373386166 w 43"/>
                <a:gd name="T39" fmla="*/ 381517706 h 185"/>
                <a:gd name="T40" fmla="*/ 373386166 w 43"/>
                <a:gd name="T41" fmla="*/ 381517706 h 185"/>
                <a:gd name="T42" fmla="*/ 373386166 w 43"/>
                <a:gd name="T43" fmla="*/ 381517706 h 185"/>
                <a:gd name="T44" fmla="*/ 373386166 w 43"/>
                <a:gd name="T45" fmla="*/ 381517706 h 185"/>
                <a:gd name="T46" fmla="*/ 373386166 w 43"/>
                <a:gd name="T47" fmla="*/ 381517706 h 185"/>
                <a:gd name="T48" fmla="*/ 373386166 w 43"/>
                <a:gd name="T49" fmla="*/ 381517706 h 185"/>
                <a:gd name="T50" fmla="*/ 373386166 w 43"/>
                <a:gd name="T51" fmla="*/ 381517706 h 185"/>
                <a:gd name="T52" fmla="*/ 373386166 w 43"/>
                <a:gd name="T53" fmla="*/ 381517706 h 185"/>
                <a:gd name="T54" fmla="*/ 373386166 w 43"/>
                <a:gd name="T55" fmla="*/ 381517706 h 185"/>
                <a:gd name="T56" fmla="*/ 373386166 w 43"/>
                <a:gd name="T57" fmla="*/ 381517706 h 185"/>
                <a:gd name="T58" fmla="*/ 373386166 w 43"/>
                <a:gd name="T59" fmla="*/ 381517706 h 185"/>
                <a:gd name="T60" fmla="*/ 373386166 w 43"/>
                <a:gd name="T61" fmla="*/ 381517706 h 185"/>
                <a:gd name="T62" fmla="*/ 373386166 w 43"/>
                <a:gd name="T63" fmla="*/ 381517706 h 185"/>
                <a:gd name="T64" fmla="*/ 373386166 w 43"/>
                <a:gd name="T65" fmla="*/ 381517706 h 185"/>
                <a:gd name="T66" fmla="*/ 373386166 w 43"/>
                <a:gd name="T67" fmla="*/ 381517706 h 18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185"/>
                <a:gd name="T104" fmla="*/ 43 w 43"/>
                <a:gd name="T105" fmla="*/ 185 h 18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185">
                  <a:moveTo>
                    <a:pt x="8" y="183"/>
                  </a:moveTo>
                  <a:lnTo>
                    <a:pt x="8" y="185"/>
                  </a:lnTo>
                  <a:lnTo>
                    <a:pt x="11" y="178"/>
                  </a:lnTo>
                  <a:lnTo>
                    <a:pt x="14" y="171"/>
                  </a:lnTo>
                  <a:lnTo>
                    <a:pt x="17" y="165"/>
                  </a:lnTo>
                  <a:lnTo>
                    <a:pt x="19" y="158"/>
                  </a:lnTo>
                  <a:lnTo>
                    <a:pt x="21" y="151"/>
                  </a:lnTo>
                  <a:lnTo>
                    <a:pt x="22" y="146"/>
                  </a:lnTo>
                  <a:lnTo>
                    <a:pt x="25" y="140"/>
                  </a:lnTo>
                  <a:lnTo>
                    <a:pt x="26" y="133"/>
                  </a:lnTo>
                  <a:lnTo>
                    <a:pt x="28" y="128"/>
                  </a:lnTo>
                  <a:lnTo>
                    <a:pt x="29" y="122"/>
                  </a:lnTo>
                  <a:lnTo>
                    <a:pt x="29" y="115"/>
                  </a:lnTo>
                  <a:lnTo>
                    <a:pt x="30" y="110"/>
                  </a:lnTo>
                  <a:lnTo>
                    <a:pt x="32" y="104"/>
                  </a:lnTo>
                  <a:lnTo>
                    <a:pt x="32" y="99"/>
                  </a:lnTo>
                  <a:lnTo>
                    <a:pt x="33" y="93"/>
                  </a:lnTo>
                  <a:lnTo>
                    <a:pt x="33" y="88"/>
                  </a:lnTo>
                  <a:lnTo>
                    <a:pt x="35" y="82"/>
                  </a:lnTo>
                  <a:lnTo>
                    <a:pt x="35" y="77"/>
                  </a:lnTo>
                  <a:lnTo>
                    <a:pt x="35" y="71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9"/>
                  </a:lnTo>
                  <a:lnTo>
                    <a:pt x="37" y="45"/>
                  </a:lnTo>
                  <a:lnTo>
                    <a:pt x="37" y="39"/>
                  </a:lnTo>
                  <a:lnTo>
                    <a:pt x="39" y="34"/>
                  </a:lnTo>
                  <a:lnTo>
                    <a:pt x="39" y="28"/>
                  </a:lnTo>
                  <a:lnTo>
                    <a:pt x="40" y="23"/>
                  </a:lnTo>
                  <a:lnTo>
                    <a:pt x="40" y="18"/>
                  </a:lnTo>
                  <a:lnTo>
                    <a:pt x="41" y="13"/>
                  </a:lnTo>
                  <a:lnTo>
                    <a:pt x="43" y="7"/>
                  </a:lnTo>
                  <a:lnTo>
                    <a:pt x="43" y="2"/>
                  </a:lnTo>
                  <a:lnTo>
                    <a:pt x="35" y="0"/>
                  </a:lnTo>
                  <a:lnTo>
                    <a:pt x="33" y="6"/>
                  </a:lnTo>
                  <a:lnTo>
                    <a:pt x="32" y="12"/>
                  </a:lnTo>
                  <a:lnTo>
                    <a:pt x="32" y="17"/>
                  </a:lnTo>
                  <a:lnTo>
                    <a:pt x="30" y="21"/>
                  </a:lnTo>
                  <a:lnTo>
                    <a:pt x="30" y="27"/>
                  </a:lnTo>
                  <a:lnTo>
                    <a:pt x="29" y="32"/>
                  </a:lnTo>
                  <a:lnTo>
                    <a:pt x="29" y="38"/>
                  </a:lnTo>
                  <a:lnTo>
                    <a:pt x="28" y="43"/>
                  </a:lnTo>
                  <a:lnTo>
                    <a:pt x="28" y="49"/>
                  </a:lnTo>
                  <a:lnTo>
                    <a:pt x="28" y="54"/>
                  </a:lnTo>
                  <a:lnTo>
                    <a:pt x="26" y="6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25" y="75"/>
                  </a:lnTo>
                  <a:lnTo>
                    <a:pt x="25" y="81"/>
                  </a:lnTo>
                  <a:lnTo>
                    <a:pt x="25" y="86"/>
                  </a:lnTo>
                  <a:lnTo>
                    <a:pt x="23" y="92"/>
                  </a:lnTo>
                  <a:lnTo>
                    <a:pt x="23" y="97"/>
                  </a:lnTo>
                  <a:lnTo>
                    <a:pt x="22" y="103"/>
                  </a:lnTo>
                  <a:lnTo>
                    <a:pt x="22" y="108"/>
                  </a:lnTo>
                  <a:lnTo>
                    <a:pt x="21" y="114"/>
                  </a:lnTo>
                  <a:lnTo>
                    <a:pt x="19" y="120"/>
                  </a:lnTo>
                  <a:lnTo>
                    <a:pt x="18" y="126"/>
                  </a:lnTo>
                  <a:lnTo>
                    <a:pt x="17" y="132"/>
                  </a:lnTo>
                  <a:lnTo>
                    <a:pt x="15" y="137"/>
                  </a:lnTo>
                  <a:lnTo>
                    <a:pt x="14" y="143"/>
                  </a:lnTo>
                  <a:lnTo>
                    <a:pt x="12" y="149"/>
                  </a:lnTo>
                  <a:lnTo>
                    <a:pt x="10" y="155"/>
                  </a:lnTo>
                  <a:lnTo>
                    <a:pt x="8" y="161"/>
                  </a:lnTo>
                  <a:lnTo>
                    <a:pt x="6" y="168"/>
                  </a:lnTo>
                  <a:lnTo>
                    <a:pt x="3" y="173"/>
                  </a:lnTo>
                  <a:lnTo>
                    <a:pt x="0" y="180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1" name="Freeform 49"/>
            <p:cNvSpPr>
              <a:spLocks noChangeArrowheads="1"/>
            </p:cNvSpPr>
            <p:nvPr/>
          </p:nvSpPr>
          <p:spPr bwMode="auto">
            <a:xfrm>
              <a:off x="5511" y="4356"/>
              <a:ext cx="21" cy="42"/>
            </a:xfrm>
            <a:custGeom>
              <a:avLst/>
              <a:gdLst>
                <a:gd name="T0" fmla="*/ 362440699 w 38"/>
                <a:gd name="T1" fmla="*/ 348502230 h 77"/>
                <a:gd name="T2" fmla="*/ 362440699 w 38"/>
                <a:gd name="T3" fmla="*/ 348502230 h 77"/>
                <a:gd name="T4" fmla="*/ 362440699 w 38"/>
                <a:gd name="T5" fmla="*/ 348502230 h 77"/>
                <a:gd name="T6" fmla="*/ 362440699 w 38"/>
                <a:gd name="T7" fmla="*/ 0 h 77"/>
                <a:gd name="T8" fmla="*/ 0 w 38"/>
                <a:gd name="T9" fmla="*/ 348502230 h 77"/>
                <a:gd name="T10" fmla="*/ 362440699 w 38"/>
                <a:gd name="T11" fmla="*/ 348502230 h 77"/>
                <a:gd name="T12" fmla="*/ 362440699 w 38"/>
                <a:gd name="T13" fmla="*/ 34850223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77"/>
                <a:gd name="T23" fmla="*/ 38 w 38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77">
                  <a:moveTo>
                    <a:pt x="1" y="70"/>
                  </a:moveTo>
                  <a:lnTo>
                    <a:pt x="8" y="75"/>
                  </a:lnTo>
                  <a:lnTo>
                    <a:pt x="38" y="3"/>
                  </a:lnTo>
                  <a:lnTo>
                    <a:pt x="30" y="0"/>
                  </a:lnTo>
                  <a:lnTo>
                    <a:pt x="0" y="71"/>
                  </a:lnTo>
                  <a:lnTo>
                    <a:pt x="6" y="77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2" name="Freeform 50"/>
            <p:cNvSpPr>
              <a:spLocks noChangeArrowheads="1"/>
            </p:cNvSpPr>
            <p:nvPr/>
          </p:nvSpPr>
          <p:spPr bwMode="auto">
            <a:xfrm>
              <a:off x="5511" y="4374"/>
              <a:ext cx="29" cy="24"/>
            </a:xfrm>
            <a:custGeom>
              <a:avLst/>
              <a:gdLst>
                <a:gd name="T0" fmla="*/ 332615574 w 54"/>
                <a:gd name="T1" fmla="*/ 0 h 43"/>
                <a:gd name="T2" fmla="*/ 332615574 w 54"/>
                <a:gd name="T3" fmla="*/ 373386166 h 43"/>
                <a:gd name="T4" fmla="*/ 332615574 w 54"/>
                <a:gd name="T5" fmla="*/ 373386166 h 43"/>
                <a:gd name="T6" fmla="*/ 332615574 w 54"/>
                <a:gd name="T7" fmla="*/ 373386166 h 43"/>
                <a:gd name="T8" fmla="*/ 332615574 w 54"/>
                <a:gd name="T9" fmla="*/ 373386166 h 43"/>
                <a:gd name="T10" fmla="*/ 332615574 w 54"/>
                <a:gd name="T11" fmla="*/ 373386166 h 43"/>
                <a:gd name="T12" fmla="*/ 332615574 w 54"/>
                <a:gd name="T13" fmla="*/ 373386166 h 43"/>
                <a:gd name="T14" fmla="*/ 332615574 w 54"/>
                <a:gd name="T15" fmla="*/ 373386166 h 43"/>
                <a:gd name="T16" fmla="*/ 332615574 w 54"/>
                <a:gd name="T17" fmla="*/ 373386166 h 43"/>
                <a:gd name="T18" fmla="*/ 332615574 w 54"/>
                <a:gd name="T19" fmla="*/ 373386166 h 43"/>
                <a:gd name="T20" fmla="*/ 332615574 w 54"/>
                <a:gd name="T21" fmla="*/ 373386166 h 43"/>
                <a:gd name="T22" fmla="*/ 332615574 w 54"/>
                <a:gd name="T23" fmla="*/ 373386166 h 43"/>
                <a:gd name="T24" fmla="*/ 332615574 w 54"/>
                <a:gd name="T25" fmla="*/ 373386166 h 43"/>
                <a:gd name="T26" fmla="*/ 332615574 w 54"/>
                <a:gd name="T27" fmla="*/ 373386166 h 43"/>
                <a:gd name="T28" fmla="*/ 332615574 w 54"/>
                <a:gd name="T29" fmla="*/ 373386166 h 43"/>
                <a:gd name="T30" fmla="*/ 332615574 w 54"/>
                <a:gd name="T31" fmla="*/ 373386166 h 43"/>
                <a:gd name="T32" fmla="*/ 332615574 w 54"/>
                <a:gd name="T33" fmla="*/ 373386166 h 43"/>
                <a:gd name="T34" fmla="*/ 332615574 w 54"/>
                <a:gd name="T35" fmla="*/ 373386166 h 43"/>
                <a:gd name="T36" fmla="*/ 332615574 w 54"/>
                <a:gd name="T37" fmla="*/ 373386166 h 43"/>
                <a:gd name="T38" fmla="*/ 332615574 w 54"/>
                <a:gd name="T39" fmla="*/ 373386166 h 43"/>
                <a:gd name="T40" fmla="*/ 332615574 w 54"/>
                <a:gd name="T41" fmla="*/ 373386166 h 43"/>
                <a:gd name="T42" fmla="*/ 332615574 w 54"/>
                <a:gd name="T43" fmla="*/ 373386166 h 43"/>
                <a:gd name="T44" fmla="*/ 332615574 w 54"/>
                <a:gd name="T45" fmla="*/ 373386166 h 43"/>
                <a:gd name="T46" fmla="*/ 332615574 w 54"/>
                <a:gd name="T47" fmla="*/ 373386166 h 43"/>
                <a:gd name="T48" fmla="*/ 332615574 w 54"/>
                <a:gd name="T49" fmla="*/ 373386166 h 43"/>
                <a:gd name="T50" fmla="*/ 332615574 w 54"/>
                <a:gd name="T51" fmla="*/ 373386166 h 43"/>
                <a:gd name="T52" fmla="*/ 332615574 w 54"/>
                <a:gd name="T53" fmla="*/ 373386166 h 43"/>
                <a:gd name="T54" fmla="*/ 0 w 54"/>
                <a:gd name="T55" fmla="*/ 373386166 h 43"/>
                <a:gd name="T56" fmla="*/ 0 w 54"/>
                <a:gd name="T57" fmla="*/ 373386166 h 43"/>
                <a:gd name="T58" fmla="*/ 332615574 w 54"/>
                <a:gd name="T59" fmla="*/ 373386166 h 43"/>
                <a:gd name="T60" fmla="*/ 332615574 w 54"/>
                <a:gd name="T61" fmla="*/ 373386166 h 43"/>
                <a:gd name="T62" fmla="*/ 332615574 w 54"/>
                <a:gd name="T63" fmla="*/ 373386166 h 43"/>
                <a:gd name="T64" fmla="*/ 332615574 w 54"/>
                <a:gd name="T65" fmla="*/ 373386166 h 43"/>
                <a:gd name="T66" fmla="*/ 332615574 w 54"/>
                <a:gd name="T67" fmla="*/ 373386166 h 43"/>
                <a:gd name="T68" fmla="*/ 332615574 w 54"/>
                <a:gd name="T69" fmla="*/ 373386166 h 43"/>
                <a:gd name="T70" fmla="*/ 332615574 w 54"/>
                <a:gd name="T71" fmla="*/ 373386166 h 43"/>
                <a:gd name="T72" fmla="*/ 332615574 w 54"/>
                <a:gd name="T73" fmla="*/ 373386166 h 43"/>
                <a:gd name="T74" fmla="*/ 332615574 w 54"/>
                <a:gd name="T75" fmla="*/ 373386166 h 43"/>
                <a:gd name="T76" fmla="*/ 332615574 w 54"/>
                <a:gd name="T77" fmla="*/ 373386166 h 43"/>
                <a:gd name="T78" fmla="*/ 332615574 w 54"/>
                <a:gd name="T79" fmla="*/ 373386166 h 43"/>
                <a:gd name="T80" fmla="*/ 332615574 w 54"/>
                <a:gd name="T81" fmla="*/ 373386166 h 43"/>
                <a:gd name="T82" fmla="*/ 332615574 w 54"/>
                <a:gd name="T83" fmla="*/ 373386166 h 43"/>
                <a:gd name="T84" fmla="*/ 332615574 w 54"/>
                <a:gd name="T85" fmla="*/ 373386166 h 43"/>
                <a:gd name="T86" fmla="*/ 332615574 w 54"/>
                <a:gd name="T87" fmla="*/ 373386166 h 43"/>
                <a:gd name="T88" fmla="*/ 332615574 w 54"/>
                <a:gd name="T89" fmla="*/ 373386166 h 43"/>
                <a:gd name="T90" fmla="*/ 332615574 w 54"/>
                <a:gd name="T91" fmla="*/ 373386166 h 43"/>
                <a:gd name="T92" fmla="*/ 332615574 w 54"/>
                <a:gd name="T93" fmla="*/ 373386166 h 43"/>
                <a:gd name="T94" fmla="*/ 332615574 w 54"/>
                <a:gd name="T95" fmla="*/ 373386166 h 43"/>
                <a:gd name="T96" fmla="*/ 332615574 w 54"/>
                <a:gd name="T97" fmla="*/ 373386166 h 43"/>
                <a:gd name="T98" fmla="*/ 332615574 w 54"/>
                <a:gd name="T99" fmla="*/ 373386166 h 43"/>
                <a:gd name="T100" fmla="*/ 332615574 w 54"/>
                <a:gd name="T101" fmla="*/ 373386166 h 43"/>
                <a:gd name="T102" fmla="*/ 332615574 w 54"/>
                <a:gd name="T103" fmla="*/ 373386166 h 43"/>
                <a:gd name="T104" fmla="*/ 332615574 w 54"/>
                <a:gd name="T105" fmla="*/ 373386166 h 43"/>
                <a:gd name="T106" fmla="*/ 332615574 w 54"/>
                <a:gd name="T107" fmla="*/ 373386166 h 43"/>
                <a:gd name="T108" fmla="*/ 332615574 w 54"/>
                <a:gd name="T109" fmla="*/ 373386166 h 43"/>
                <a:gd name="T110" fmla="*/ 332615574 w 54"/>
                <a:gd name="T111" fmla="*/ 373386166 h 43"/>
                <a:gd name="T112" fmla="*/ 332615574 w 54"/>
                <a:gd name="T113" fmla="*/ 373386166 h 43"/>
                <a:gd name="T114" fmla="*/ 332615574 w 54"/>
                <a:gd name="T115" fmla="*/ 373386166 h 43"/>
                <a:gd name="T116" fmla="*/ 332615574 w 54"/>
                <a:gd name="T117" fmla="*/ 0 h 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4"/>
                <a:gd name="T178" fmla="*/ 0 h 43"/>
                <a:gd name="T179" fmla="*/ 54 w 54"/>
                <a:gd name="T180" fmla="*/ 43 h 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4" h="43">
                  <a:moveTo>
                    <a:pt x="51" y="0"/>
                  </a:moveTo>
                  <a:lnTo>
                    <a:pt x="48" y="1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43" y="4"/>
                  </a:lnTo>
                  <a:lnTo>
                    <a:pt x="40" y="5"/>
                  </a:lnTo>
                  <a:lnTo>
                    <a:pt x="39" y="7"/>
                  </a:lnTo>
                  <a:lnTo>
                    <a:pt x="36" y="8"/>
                  </a:lnTo>
                  <a:lnTo>
                    <a:pt x="33" y="9"/>
                  </a:lnTo>
                  <a:lnTo>
                    <a:pt x="32" y="11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23" y="16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7" y="20"/>
                  </a:lnTo>
                  <a:lnTo>
                    <a:pt x="15" y="22"/>
                  </a:lnTo>
                  <a:lnTo>
                    <a:pt x="14" y="23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7" y="29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3" y="33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5" y="43"/>
                  </a:lnTo>
                  <a:lnTo>
                    <a:pt x="5" y="41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5" y="34"/>
                  </a:lnTo>
                  <a:lnTo>
                    <a:pt x="18" y="33"/>
                  </a:lnTo>
                  <a:lnTo>
                    <a:pt x="19" y="31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8" y="25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5" y="19"/>
                  </a:lnTo>
                  <a:lnTo>
                    <a:pt x="36" y="18"/>
                  </a:lnTo>
                  <a:lnTo>
                    <a:pt x="39" y="16"/>
                  </a:lnTo>
                  <a:lnTo>
                    <a:pt x="40" y="16"/>
                  </a:lnTo>
                  <a:lnTo>
                    <a:pt x="43" y="15"/>
                  </a:lnTo>
                  <a:lnTo>
                    <a:pt x="44" y="13"/>
                  </a:lnTo>
                  <a:lnTo>
                    <a:pt x="47" y="12"/>
                  </a:lnTo>
                  <a:lnTo>
                    <a:pt x="48" y="11"/>
                  </a:lnTo>
                  <a:lnTo>
                    <a:pt x="51" y="11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3" name="Freeform 51"/>
            <p:cNvSpPr>
              <a:spLocks noChangeArrowheads="1"/>
            </p:cNvSpPr>
            <p:nvPr/>
          </p:nvSpPr>
          <p:spPr bwMode="auto">
            <a:xfrm>
              <a:off x="5542" y="4358"/>
              <a:ext cx="36" cy="20"/>
            </a:xfrm>
            <a:custGeom>
              <a:avLst/>
              <a:gdLst>
                <a:gd name="T0" fmla="*/ 333129397 w 67"/>
                <a:gd name="T1" fmla="*/ 339167851 h 37"/>
                <a:gd name="T2" fmla="*/ 333129397 w 67"/>
                <a:gd name="T3" fmla="*/ 339167851 h 37"/>
                <a:gd name="T4" fmla="*/ 333129397 w 67"/>
                <a:gd name="T5" fmla="*/ 339167851 h 37"/>
                <a:gd name="T6" fmla="*/ 333129397 w 67"/>
                <a:gd name="T7" fmla="*/ 339167851 h 37"/>
                <a:gd name="T8" fmla="*/ 333129397 w 67"/>
                <a:gd name="T9" fmla="*/ 339167851 h 37"/>
                <a:gd name="T10" fmla="*/ 333129397 w 67"/>
                <a:gd name="T11" fmla="*/ 339167851 h 37"/>
                <a:gd name="T12" fmla="*/ 333129397 w 67"/>
                <a:gd name="T13" fmla="*/ 339167851 h 37"/>
                <a:gd name="T14" fmla="*/ 333129397 w 67"/>
                <a:gd name="T15" fmla="*/ 339167851 h 37"/>
                <a:gd name="T16" fmla="*/ 333129397 w 67"/>
                <a:gd name="T17" fmla="*/ 339167851 h 37"/>
                <a:gd name="T18" fmla="*/ 333129397 w 67"/>
                <a:gd name="T19" fmla="*/ 339167851 h 37"/>
                <a:gd name="T20" fmla="*/ 333129397 w 67"/>
                <a:gd name="T21" fmla="*/ 339167851 h 37"/>
                <a:gd name="T22" fmla="*/ 333129397 w 67"/>
                <a:gd name="T23" fmla="*/ 339167851 h 37"/>
                <a:gd name="T24" fmla="*/ 333129397 w 67"/>
                <a:gd name="T25" fmla="*/ 339167851 h 37"/>
                <a:gd name="T26" fmla="*/ 333129397 w 67"/>
                <a:gd name="T27" fmla="*/ 339167851 h 37"/>
                <a:gd name="T28" fmla="*/ 333129397 w 67"/>
                <a:gd name="T29" fmla="*/ 339167851 h 37"/>
                <a:gd name="T30" fmla="*/ 333129397 w 67"/>
                <a:gd name="T31" fmla="*/ 339167851 h 37"/>
                <a:gd name="T32" fmla="*/ 333129397 w 67"/>
                <a:gd name="T33" fmla="*/ 339167851 h 37"/>
                <a:gd name="T34" fmla="*/ 333129397 w 67"/>
                <a:gd name="T35" fmla="*/ 339167851 h 37"/>
                <a:gd name="T36" fmla="*/ 333129397 w 67"/>
                <a:gd name="T37" fmla="*/ 339167851 h 37"/>
                <a:gd name="T38" fmla="*/ 333129397 w 67"/>
                <a:gd name="T39" fmla="*/ 339167851 h 37"/>
                <a:gd name="T40" fmla="*/ 333129397 w 67"/>
                <a:gd name="T41" fmla="*/ 339167851 h 37"/>
                <a:gd name="T42" fmla="*/ 333129397 w 67"/>
                <a:gd name="T43" fmla="*/ 339167851 h 37"/>
                <a:gd name="T44" fmla="*/ 333129397 w 67"/>
                <a:gd name="T45" fmla="*/ 339167851 h 37"/>
                <a:gd name="T46" fmla="*/ 333129397 w 67"/>
                <a:gd name="T47" fmla="*/ 339167851 h 37"/>
                <a:gd name="T48" fmla="*/ 333129397 w 67"/>
                <a:gd name="T49" fmla="*/ 339167851 h 37"/>
                <a:gd name="T50" fmla="*/ 333129397 w 67"/>
                <a:gd name="T51" fmla="*/ 339167851 h 37"/>
                <a:gd name="T52" fmla="*/ 333129397 w 67"/>
                <a:gd name="T53" fmla="*/ 339167851 h 37"/>
                <a:gd name="T54" fmla="*/ 333129397 w 67"/>
                <a:gd name="T55" fmla="*/ 339167851 h 37"/>
                <a:gd name="T56" fmla="*/ 333129397 w 67"/>
                <a:gd name="T57" fmla="*/ 339167851 h 37"/>
                <a:gd name="T58" fmla="*/ 333129397 w 67"/>
                <a:gd name="T59" fmla="*/ 339167851 h 37"/>
                <a:gd name="T60" fmla="*/ 333129397 w 67"/>
                <a:gd name="T61" fmla="*/ 339167851 h 37"/>
                <a:gd name="T62" fmla="*/ 333129397 w 67"/>
                <a:gd name="T63" fmla="*/ 339167851 h 37"/>
                <a:gd name="T64" fmla="*/ 333129397 w 67"/>
                <a:gd name="T65" fmla="*/ 339167851 h 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"/>
                <a:gd name="T100" fmla="*/ 0 h 37"/>
                <a:gd name="T101" fmla="*/ 67 w 67"/>
                <a:gd name="T102" fmla="*/ 37 h 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" h="37">
                  <a:moveTo>
                    <a:pt x="60" y="0"/>
                  </a:moveTo>
                  <a:lnTo>
                    <a:pt x="60" y="1"/>
                  </a:lnTo>
                  <a:lnTo>
                    <a:pt x="58" y="3"/>
                  </a:lnTo>
                  <a:lnTo>
                    <a:pt x="57" y="3"/>
                  </a:lnTo>
                  <a:lnTo>
                    <a:pt x="55" y="4"/>
                  </a:lnTo>
                  <a:lnTo>
                    <a:pt x="54" y="5"/>
                  </a:lnTo>
                  <a:lnTo>
                    <a:pt x="53" y="5"/>
                  </a:lnTo>
                  <a:lnTo>
                    <a:pt x="51" y="7"/>
                  </a:lnTo>
                  <a:lnTo>
                    <a:pt x="50" y="8"/>
                  </a:lnTo>
                  <a:lnTo>
                    <a:pt x="49" y="10"/>
                  </a:lnTo>
                  <a:lnTo>
                    <a:pt x="46" y="10"/>
                  </a:lnTo>
                  <a:lnTo>
                    <a:pt x="44" y="11"/>
                  </a:lnTo>
                  <a:lnTo>
                    <a:pt x="43" y="12"/>
                  </a:lnTo>
                  <a:lnTo>
                    <a:pt x="40" y="12"/>
                  </a:lnTo>
                  <a:lnTo>
                    <a:pt x="39" y="14"/>
                  </a:lnTo>
                  <a:lnTo>
                    <a:pt x="36" y="15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31" y="18"/>
                  </a:lnTo>
                  <a:lnTo>
                    <a:pt x="28" y="18"/>
                  </a:lnTo>
                  <a:lnTo>
                    <a:pt x="25" y="19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3" y="37"/>
                  </a:lnTo>
                  <a:lnTo>
                    <a:pt x="6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8" y="32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29" y="28"/>
                  </a:lnTo>
                  <a:lnTo>
                    <a:pt x="31" y="26"/>
                  </a:lnTo>
                  <a:lnTo>
                    <a:pt x="33" y="26"/>
                  </a:lnTo>
                  <a:lnTo>
                    <a:pt x="36" y="25"/>
                  </a:lnTo>
                  <a:lnTo>
                    <a:pt x="37" y="23"/>
                  </a:lnTo>
                  <a:lnTo>
                    <a:pt x="40" y="23"/>
                  </a:lnTo>
                  <a:lnTo>
                    <a:pt x="42" y="22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9" y="19"/>
                  </a:lnTo>
                  <a:lnTo>
                    <a:pt x="50" y="18"/>
                  </a:lnTo>
                  <a:lnTo>
                    <a:pt x="53" y="17"/>
                  </a:lnTo>
                  <a:lnTo>
                    <a:pt x="54" y="17"/>
                  </a:lnTo>
                  <a:lnTo>
                    <a:pt x="55" y="15"/>
                  </a:lnTo>
                  <a:lnTo>
                    <a:pt x="58" y="14"/>
                  </a:lnTo>
                  <a:lnTo>
                    <a:pt x="60" y="12"/>
                  </a:lnTo>
                  <a:lnTo>
                    <a:pt x="61" y="11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5" y="8"/>
                  </a:lnTo>
                  <a:lnTo>
                    <a:pt x="67" y="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4" name="Freeform 52"/>
            <p:cNvSpPr>
              <a:spLocks noChangeArrowheads="1"/>
            </p:cNvSpPr>
            <p:nvPr/>
          </p:nvSpPr>
          <p:spPr bwMode="auto">
            <a:xfrm>
              <a:off x="5544" y="4357"/>
              <a:ext cx="36" cy="40"/>
            </a:xfrm>
            <a:custGeom>
              <a:avLst/>
              <a:gdLst>
                <a:gd name="T0" fmla="*/ 348502230 w 66"/>
                <a:gd name="T1" fmla="*/ 368224219 h 72"/>
                <a:gd name="T2" fmla="*/ 348502230 w 66"/>
                <a:gd name="T3" fmla="*/ 368224219 h 72"/>
                <a:gd name="T4" fmla="*/ 348502230 w 66"/>
                <a:gd name="T5" fmla="*/ 368224219 h 72"/>
                <a:gd name="T6" fmla="*/ 348502230 w 66"/>
                <a:gd name="T7" fmla="*/ 368224219 h 72"/>
                <a:gd name="T8" fmla="*/ 348502230 w 66"/>
                <a:gd name="T9" fmla="*/ 368224219 h 72"/>
                <a:gd name="T10" fmla="*/ 348502230 w 66"/>
                <a:gd name="T11" fmla="*/ 368224219 h 72"/>
                <a:gd name="T12" fmla="*/ 348502230 w 66"/>
                <a:gd name="T13" fmla="*/ 368224219 h 72"/>
                <a:gd name="T14" fmla="*/ 348502230 w 66"/>
                <a:gd name="T15" fmla="*/ 368224219 h 72"/>
                <a:gd name="T16" fmla="*/ 348502230 w 66"/>
                <a:gd name="T17" fmla="*/ 368224219 h 72"/>
                <a:gd name="T18" fmla="*/ 348502230 w 66"/>
                <a:gd name="T19" fmla="*/ 368224219 h 72"/>
                <a:gd name="T20" fmla="*/ 348502230 w 66"/>
                <a:gd name="T21" fmla="*/ 368224219 h 72"/>
                <a:gd name="T22" fmla="*/ 348502230 w 66"/>
                <a:gd name="T23" fmla="*/ 368224219 h 72"/>
                <a:gd name="T24" fmla="*/ 348502230 w 66"/>
                <a:gd name="T25" fmla="*/ 368224219 h 72"/>
                <a:gd name="T26" fmla="*/ 348502230 w 66"/>
                <a:gd name="T27" fmla="*/ 368224219 h 72"/>
                <a:gd name="T28" fmla="*/ 348502230 w 66"/>
                <a:gd name="T29" fmla="*/ 368224219 h 72"/>
                <a:gd name="T30" fmla="*/ 348502230 w 66"/>
                <a:gd name="T31" fmla="*/ 368224219 h 72"/>
                <a:gd name="T32" fmla="*/ 348502230 w 66"/>
                <a:gd name="T33" fmla="*/ 368224219 h 72"/>
                <a:gd name="T34" fmla="*/ 348502230 w 66"/>
                <a:gd name="T35" fmla="*/ 368224219 h 72"/>
                <a:gd name="T36" fmla="*/ 348502230 w 66"/>
                <a:gd name="T37" fmla="*/ 368224219 h 72"/>
                <a:gd name="T38" fmla="*/ 348502230 w 66"/>
                <a:gd name="T39" fmla="*/ 368224219 h 72"/>
                <a:gd name="T40" fmla="*/ 348502230 w 66"/>
                <a:gd name="T41" fmla="*/ 368224219 h 72"/>
                <a:gd name="T42" fmla="*/ 348502230 w 66"/>
                <a:gd name="T43" fmla="*/ 368224219 h 72"/>
                <a:gd name="T44" fmla="*/ 348502230 w 66"/>
                <a:gd name="T45" fmla="*/ 368224219 h 72"/>
                <a:gd name="T46" fmla="*/ 348502230 w 66"/>
                <a:gd name="T47" fmla="*/ 368224219 h 72"/>
                <a:gd name="T48" fmla="*/ 348502230 w 66"/>
                <a:gd name="T49" fmla="*/ 368224219 h 72"/>
                <a:gd name="T50" fmla="*/ 348502230 w 66"/>
                <a:gd name="T51" fmla="*/ 368224219 h 72"/>
                <a:gd name="T52" fmla="*/ 348502230 w 66"/>
                <a:gd name="T53" fmla="*/ 368224219 h 72"/>
                <a:gd name="T54" fmla="*/ 348502230 w 66"/>
                <a:gd name="T55" fmla="*/ 368224219 h 72"/>
                <a:gd name="T56" fmla="*/ 348502230 w 66"/>
                <a:gd name="T57" fmla="*/ 0 h 72"/>
                <a:gd name="T58" fmla="*/ 348502230 w 66"/>
                <a:gd name="T59" fmla="*/ 368224219 h 72"/>
                <a:gd name="T60" fmla="*/ 348502230 w 66"/>
                <a:gd name="T61" fmla="*/ 368224219 h 72"/>
                <a:gd name="T62" fmla="*/ 348502230 w 66"/>
                <a:gd name="T63" fmla="*/ 368224219 h 72"/>
                <a:gd name="T64" fmla="*/ 348502230 w 66"/>
                <a:gd name="T65" fmla="*/ 368224219 h 72"/>
                <a:gd name="T66" fmla="*/ 348502230 w 66"/>
                <a:gd name="T67" fmla="*/ 368224219 h 72"/>
                <a:gd name="T68" fmla="*/ 348502230 w 66"/>
                <a:gd name="T69" fmla="*/ 368224219 h 72"/>
                <a:gd name="T70" fmla="*/ 348502230 w 66"/>
                <a:gd name="T71" fmla="*/ 368224219 h 72"/>
                <a:gd name="T72" fmla="*/ 348502230 w 66"/>
                <a:gd name="T73" fmla="*/ 368224219 h 72"/>
                <a:gd name="T74" fmla="*/ 348502230 w 66"/>
                <a:gd name="T75" fmla="*/ 368224219 h 72"/>
                <a:gd name="T76" fmla="*/ 348502230 w 66"/>
                <a:gd name="T77" fmla="*/ 368224219 h 72"/>
                <a:gd name="T78" fmla="*/ 348502230 w 66"/>
                <a:gd name="T79" fmla="*/ 368224219 h 72"/>
                <a:gd name="T80" fmla="*/ 348502230 w 66"/>
                <a:gd name="T81" fmla="*/ 368224219 h 72"/>
                <a:gd name="T82" fmla="*/ 348502230 w 66"/>
                <a:gd name="T83" fmla="*/ 368224219 h 72"/>
                <a:gd name="T84" fmla="*/ 348502230 w 66"/>
                <a:gd name="T85" fmla="*/ 368224219 h 72"/>
                <a:gd name="T86" fmla="*/ 348502230 w 66"/>
                <a:gd name="T87" fmla="*/ 368224219 h 72"/>
                <a:gd name="T88" fmla="*/ 348502230 w 66"/>
                <a:gd name="T89" fmla="*/ 368224219 h 72"/>
                <a:gd name="T90" fmla="*/ 348502230 w 66"/>
                <a:gd name="T91" fmla="*/ 368224219 h 72"/>
                <a:gd name="T92" fmla="*/ 348502230 w 66"/>
                <a:gd name="T93" fmla="*/ 368224219 h 72"/>
                <a:gd name="T94" fmla="*/ 348502230 w 66"/>
                <a:gd name="T95" fmla="*/ 368224219 h 72"/>
                <a:gd name="T96" fmla="*/ 348502230 w 66"/>
                <a:gd name="T97" fmla="*/ 368224219 h 72"/>
                <a:gd name="T98" fmla="*/ 348502230 w 66"/>
                <a:gd name="T99" fmla="*/ 368224219 h 72"/>
                <a:gd name="T100" fmla="*/ 348502230 w 66"/>
                <a:gd name="T101" fmla="*/ 368224219 h 72"/>
                <a:gd name="T102" fmla="*/ 348502230 w 66"/>
                <a:gd name="T103" fmla="*/ 368224219 h 72"/>
                <a:gd name="T104" fmla="*/ 348502230 w 66"/>
                <a:gd name="T105" fmla="*/ 368224219 h 72"/>
                <a:gd name="T106" fmla="*/ 348502230 w 66"/>
                <a:gd name="T107" fmla="*/ 368224219 h 72"/>
                <a:gd name="T108" fmla="*/ 348502230 w 66"/>
                <a:gd name="T109" fmla="*/ 368224219 h 72"/>
                <a:gd name="T110" fmla="*/ 348502230 w 66"/>
                <a:gd name="T111" fmla="*/ 368224219 h 72"/>
                <a:gd name="T112" fmla="*/ 348502230 w 66"/>
                <a:gd name="T113" fmla="*/ 368224219 h 72"/>
                <a:gd name="T114" fmla="*/ 348502230 w 66"/>
                <a:gd name="T115" fmla="*/ 368224219 h 72"/>
                <a:gd name="T116" fmla="*/ 348502230 w 66"/>
                <a:gd name="T117" fmla="*/ 368224219 h 72"/>
                <a:gd name="T118" fmla="*/ 348502230 w 66"/>
                <a:gd name="T119" fmla="*/ 368224219 h 72"/>
                <a:gd name="T120" fmla="*/ 348502230 w 66"/>
                <a:gd name="T121" fmla="*/ 368224219 h 72"/>
                <a:gd name="T122" fmla="*/ 0 w 66"/>
                <a:gd name="T123" fmla="*/ 368224219 h 72"/>
                <a:gd name="T124" fmla="*/ 348502230 w 66"/>
                <a:gd name="T125" fmla="*/ 368224219 h 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6"/>
                <a:gd name="T190" fmla="*/ 0 h 72"/>
                <a:gd name="T191" fmla="*/ 66 w 66"/>
                <a:gd name="T192" fmla="*/ 72 h 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6" h="72">
                  <a:moveTo>
                    <a:pt x="5" y="72"/>
                  </a:moveTo>
                  <a:lnTo>
                    <a:pt x="10" y="69"/>
                  </a:lnTo>
                  <a:lnTo>
                    <a:pt x="12" y="67"/>
                  </a:lnTo>
                  <a:lnTo>
                    <a:pt x="15" y="64"/>
                  </a:lnTo>
                  <a:lnTo>
                    <a:pt x="18" y="61"/>
                  </a:lnTo>
                  <a:lnTo>
                    <a:pt x="21" y="58"/>
                  </a:lnTo>
                  <a:lnTo>
                    <a:pt x="23" y="56"/>
                  </a:lnTo>
                  <a:lnTo>
                    <a:pt x="26" y="53"/>
                  </a:lnTo>
                  <a:lnTo>
                    <a:pt x="30" y="50"/>
                  </a:lnTo>
                  <a:lnTo>
                    <a:pt x="33" y="47"/>
                  </a:lnTo>
                  <a:lnTo>
                    <a:pt x="36" y="44"/>
                  </a:lnTo>
                  <a:lnTo>
                    <a:pt x="39" y="40"/>
                  </a:lnTo>
                  <a:lnTo>
                    <a:pt x="41" y="38"/>
                  </a:lnTo>
                  <a:lnTo>
                    <a:pt x="44" y="35"/>
                  </a:lnTo>
                  <a:lnTo>
                    <a:pt x="46" y="32"/>
                  </a:lnTo>
                  <a:lnTo>
                    <a:pt x="48" y="29"/>
                  </a:lnTo>
                  <a:lnTo>
                    <a:pt x="51" y="26"/>
                  </a:lnTo>
                  <a:lnTo>
                    <a:pt x="52" y="24"/>
                  </a:lnTo>
                  <a:lnTo>
                    <a:pt x="55" y="22"/>
                  </a:lnTo>
                  <a:lnTo>
                    <a:pt x="57" y="20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2" y="14"/>
                  </a:lnTo>
                  <a:lnTo>
                    <a:pt x="64" y="11"/>
                  </a:lnTo>
                  <a:lnTo>
                    <a:pt x="64" y="10"/>
                  </a:lnTo>
                  <a:lnTo>
                    <a:pt x="65" y="8"/>
                  </a:lnTo>
                  <a:lnTo>
                    <a:pt x="66" y="7"/>
                  </a:lnTo>
                  <a:lnTo>
                    <a:pt x="66" y="6"/>
                  </a:lnTo>
                  <a:lnTo>
                    <a:pt x="61" y="0"/>
                  </a:lnTo>
                  <a:lnTo>
                    <a:pt x="59" y="2"/>
                  </a:lnTo>
                  <a:lnTo>
                    <a:pt x="58" y="3"/>
                  </a:lnTo>
                  <a:lnTo>
                    <a:pt x="57" y="3"/>
                  </a:lnTo>
                  <a:lnTo>
                    <a:pt x="64" y="10"/>
                  </a:lnTo>
                  <a:lnTo>
                    <a:pt x="65" y="8"/>
                  </a:lnTo>
                  <a:lnTo>
                    <a:pt x="58" y="4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5" y="6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1" y="11"/>
                  </a:lnTo>
                  <a:lnTo>
                    <a:pt x="50" y="14"/>
                  </a:lnTo>
                  <a:lnTo>
                    <a:pt x="48" y="15"/>
                  </a:lnTo>
                  <a:lnTo>
                    <a:pt x="46" y="18"/>
                  </a:lnTo>
                  <a:lnTo>
                    <a:pt x="44" y="21"/>
                  </a:lnTo>
                  <a:lnTo>
                    <a:pt x="41" y="24"/>
                  </a:lnTo>
                  <a:lnTo>
                    <a:pt x="39" y="26"/>
                  </a:lnTo>
                  <a:lnTo>
                    <a:pt x="37" y="29"/>
                  </a:lnTo>
                  <a:lnTo>
                    <a:pt x="34" y="32"/>
                  </a:lnTo>
                  <a:lnTo>
                    <a:pt x="32" y="35"/>
                  </a:lnTo>
                  <a:lnTo>
                    <a:pt x="29" y="38"/>
                  </a:lnTo>
                  <a:lnTo>
                    <a:pt x="26" y="40"/>
                  </a:lnTo>
                  <a:lnTo>
                    <a:pt x="23" y="43"/>
                  </a:lnTo>
                  <a:lnTo>
                    <a:pt x="21" y="46"/>
                  </a:lnTo>
                  <a:lnTo>
                    <a:pt x="18" y="50"/>
                  </a:lnTo>
                  <a:lnTo>
                    <a:pt x="15" y="53"/>
                  </a:lnTo>
                  <a:lnTo>
                    <a:pt x="12" y="56"/>
                  </a:lnTo>
                  <a:lnTo>
                    <a:pt x="8" y="57"/>
                  </a:lnTo>
                  <a:lnTo>
                    <a:pt x="5" y="60"/>
                  </a:lnTo>
                  <a:lnTo>
                    <a:pt x="3" y="62"/>
                  </a:lnTo>
                  <a:lnTo>
                    <a:pt x="0" y="65"/>
                  </a:lnTo>
                  <a:lnTo>
                    <a:pt x="5" y="72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5" name="Freeform 53"/>
            <p:cNvSpPr>
              <a:spLocks noChangeArrowheads="1"/>
            </p:cNvSpPr>
            <p:nvPr/>
          </p:nvSpPr>
          <p:spPr bwMode="auto">
            <a:xfrm>
              <a:off x="5516" y="4395"/>
              <a:ext cx="28" cy="49"/>
            </a:xfrm>
            <a:custGeom>
              <a:avLst/>
              <a:gdLst>
                <a:gd name="T0" fmla="*/ 355380367 w 51"/>
                <a:gd name="T1" fmla="*/ 358383565 h 89"/>
                <a:gd name="T2" fmla="*/ 355380367 w 51"/>
                <a:gd name="T3" fmla="*/ 358383565 h 89"/>
                <a:gd name="T4" fmla="*/ 355380367 w 51"/>
                <a:gd name="T5" fmla="*/ 358383565 h 89"/>
                <a:gd name="T6" fmla="*/ 355380367 w 51"/>
                <a:gd name="T7" fmla="*/ 358383565 h 89"/>
                <a:gd name="T8" fmla="*/ 355380367 w 51"/>
                <a:gd name="T9" fmla="*/ 358383565 h 89"/>
                <a:gd name="T10" fmla="*/ 355380367 w 51"/>
                <a:gd name="T11" fmla="*/ 358383565 h 89"/>
                <a:gd name="T12" fmla="*/ 355380367 w 51"/>
                <a:gd name="T13" fmla="*/ 358383565 h 89"/>
                <a:gd name="T14" fmla="*/ 355380367 w 51"/>
                <a:gd name="T15" fmla="*/ 358383565 h 89"/>
                <a:gd name="T16" fmla="*/ 355380367 w 51"/>
                <a:gd name="T17" fmla="*/ 358383565 h 89"/>
                <a:gd name="T18" fmla="*/ 355380367 w 51"/>
                <a:gd name="T19" fmla="*/ 358383565 h 89"/>
                <a:gd name="T20" fmla="*/ 355380367 w 51"/>
                <a:gd name="T21" fmla="*/ 358383565 h 89"/>
                <a:gd name="T22" fmla="*/ 355380367 w 51"/>
                <a:gd name="T23" fmla="*/ 358383565 h 89"/>
                <a:gd name="T24" fmla="*/ 355380367 w 51"/>
                <a:gd name="T25" fmla="*/ 358383565 h 89"/>
                <a:gd name="T26" fmla="*/ 355380367 w 51"/>
                <a:gd name="T27" fmla="*/ 358383565 h 89"/>
                <a:gd name="T28" fmla="*/ 355380367 w 51"/>
                <a:gd name="T29" fmla="*/ 358383565 h 89"/>
                <a:gd name="T30" fmla="*/ 355380367 w 51"/>
                <a:gd name="T31" fmla="*/ 358383565 h 89"/>
                <a:gd name="T32" fmla="*/ 355380367 w 51"/>
                <a:gd name="T33" fmla="*/ 0 h 89"/>
                <a:gd name="T34" fmla="*/ 355380367 w 51"/>
                <a:gd name="T35" fmla="*/ 358383565 h 89"/>
                <a:gd name="T36" fmla="*/ 355380367 w 51"/>
                <a:gd name="T37" fmla="*/ 358383565 h 89"/>
                <a:gd name="T38" fmla="*/ 355380367 w 51"/>
                <a:gd name="T39" fmla="*/ 358383565 h 89"/>
                <a:gd name="T40" fmla="*/ 355380367 w 51"/>
                <a:gd name="T41" fmla="*/ 358383565 h 89"/>
                <a:gd name="T42" fmla="*/ 355380367 w 51"/>
                <a:gd name="T43" fmla="*/ 358383565 h 89"/>
                <a:gd name="T44" fmla="*/ 355380367 w 51"/>
                <a:gd name="T45" fmla="*/ 358383565 h 89"/>
                <a:gd name="T46" fmla="*/ 355380367 w 51"/>
                <a:gd name="T47" fmla="*/ 358383565 h 89"/>
                <a:gd name="T48" fmla="*/ 355380367 w 51"/>
                <a:gd name="T49" fmla="*/ 358383565 h 89"/>
                <a:gd name="T50" fmla="*/ 355380367 w 51"/>
                <a:gd name="T51" fmla="*/ 358383565 h 89"/>
                <a:gd name="T52" fmla="*/ 355380367 w 51"/>
                <a:gd name="T53" fmla="*/ 358383565 h 89"/>
                <a:gd name="T54" fmla="*/ 355380367 w 51"/>
                <a:gd name="T55" fmla="*/ 358383565 h 89"/>
                <a:gd name="T56" fmla="*/ 355380367 w 51"/>
                <a:gd name="T57" fmla="*/ 358383565 h 89"/>
                <a:gd name="T58" fmla="*/ 355380367 w 51"/>
                <a:gd name="T59" fmla="*/ 358383565 h 89"/>
                <a:gd name="T60" fmla="*/ 355380367 w 51"/>
                <a:gd name="T61" fmla="*/ 358383565 h 89"/>
                <a:gd name="T62" fmla="*/ 0 w 51"/>
                <a:gd name="T63" fmla="*/ 358383565 h 89"/>
                <a:gd name="T64" fmla="*/ 0 w 51"/>
                <a:gd name="T65" fmla="*/ 358383565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"/>
                <a:gd name="T100" fmla="*/ 0 h 89"/>
                <a:gd name="T101" fmla="*/ 51 w 51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" h="89">
                  <a:moveTo>
                    <a:pt x="9" y="89"/>
                  </a:moveTo>
                  <a:lnTo>
                    <a:pt x="10" y="86"/>
                  </a:lnTo>
                  <a:lnTo>
                    <a:pt x="10" y="83"/>
                  </a:lnTo>
                  <a:lnTo>
                    <a:pt x="10" y="79"/>
                  </a:lnTo>
                  <a:lnTo>
                    <a:pt x="10" y="76"/>
                  </a:lnTo>
                  <a:lnTo>
                    <a:pt x="11" y="74"/>
                  </a:lnTo>
                  <a:lnTo>
                    <a:pt x="11" y="71"/>
                  </a:lnTo>
                  <a:lnTo>
                    <a:pt x="13" y="68"/>
                  </a:lnTo>
                  <a:lnTo>
                    <a:pt x="13" y="65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5" y="57"/>
                  </a:lnTo>
                  <a:lnTo>
                    <a:pt x="17" y="54"/>
                  </a:lnTo>
                  <a:lnTo>
                    <a:pt x="17" y="51"/>
                  </a:lnTo>
                  <a:lnTo>
                    <a:pt x="18" y="50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2" y="42"/>
                  </a:lnTo>
                  <a:lnTo>
                    <a:pt x="24" y="39"/>
                  </a:lnTo>
                  <a:lnTo>
                    <a:pt x="25" y="38"/>
                  </a:lnTo>
                  <a:lnTo>
                    <a:pt x="27" y="35"/>
                  </a:lnTo>
                  <a:lnTo>
                    <a:pt x="28" y="32"/>
                  </a:lnTo>
                  <a:lnTo>
                    <a:pt x="29" y="29"/>
                  </a:lnTo>
                  <a:lnTo>
                    <a:pt x="32" y="28"/>
                  </a:lnTo>
                  <a:lnTo>
                    <a:pt x="33" y="25"/>
                  </a:lnTo>
                  <a:lnTo>
                    <a:pt x="35" y="22"/>
                  </a:lnTo>
                  <a:lnTo>
                    <a:pt x="38" y="21"/>
                  </a:lnTo>
                  <a:lnTo>
                    <a:pt x="39" y="18"/>
                  </a:lnTo>
                  <a:lnTo>
                    <a:pt x="42" y="15"/>
                  </a:lnTo>
                  <a:lnTo>
                    <a:pt x="44" y="14"/>
                  </a:lnTo>
                  <a:lnTo>
                    <a:pt x="47" y="11"/>
                  </a:lnTo>
                  <a:lnTo>
                    <a:pt x="49" y="9"/>
                  </a:lnTo>
                  <a:lnTo>
                    <a:pt x="51" y="7"/>
                  </a:lnTo>
                  <a:lnTo>
                    <a:pt x="46" y="0"/>
                  </a:lnTo>
                  <a:lnTo>
                    <a:pt x="43" y="2"/>
                  </a:lnTo>
                  <a:lnTo>
                    <a:pt x="40" y="4"/>
                  </a:lnTo>
                  <a:lnTo>
                    <a:pt x="38" y="7"/>
                  </a:lnTo>
                  <a:lnTo>
                    <a:pt x="35" y="10"/>
                  </a:lnTo>
                  <a:lnTo>
                    <a:pt x="33" y="11"/>
                  </a:lnTo>
                  <a:lnTo>
                    <a:pt x="31" y="14"/>
                  </a:lnTo>
                  <a:lnTo>
                    <a:pt x="28" y="17"/>
                  </a:lnTo>
                  <a:lnTo>
                    <a:pt x="27" y="20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1" y="27"/>
                  </a:lnTo>
                  <a:lnTo>
                    <a:pt x="18" y="29"/>
                  </a:lnTo>
                  <a:lnTo>
                    <a:pt x="17" y="32"/>
                  </a:lnTo>
                  <a:lnTo>
                    <a:pt x="15" y="35"/>
                  </a:lnTo>
                  <a:lnTo>
                    <a:pt x="14" y="38"/>
                  </a:lnTo>
                  <a:lnTo>
                    <a:pt x="13" y="40"/>
                  </a:lnTo>
                  <a:lnTo>
                    <a:pt x="11" y="43"/>
                  </a:lnTo>
                  <a:lnTo>
                    <a:pt x="10" y="46"/>
                  </a:lnTo>
                  <a:lnTo>
                    <a:pt x="9" y="49"/>
                  </a:lnTo>
                  <a:lnTo>
                    <a:pt x="9" y="51"/>
                  </a:lnTo>
                  <a:lnTo>
                    <a:pt x="7" y="54"/>
                  </a:lnTo>
                  <a:lnTo>
                    <a:pt x="6" y="57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2" y="72"/>
                  </a:lnTo>
                  <a:lnTo>
                    <a:pt x="2" y="75"/>
                  </a:lnTo>
                  <a:lnTo>
                    <a:pt x="2" y="78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9" y="89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6" name="Freeform 54"/>
            <p:cNvSpPr>
              <a:spLocks noChangeArrowheads="1"/>
            </p:cNvSpPr>
            <p:nvPr/>
          </p:nvSpPr>
          <p:spPr bwMode="auto">
            <a:xfrm>
              <a:off x="5504" y="4444"/>
              <a:ext cx="16" cy="31"/>
            </a:xfrm>
            <a:custGeom>
              <a:avLst/>
              <a:gdLst>
                <a:gd name="T0" fmla="*/ 0 w 31"/>
                <a:gd name="T1" fmla="*/ 311500618 h 59"/>
                <a:gd name="T2" fmla="*/ 295260079 w 31"/>
                <a:gd name="T3" fmla="*/ 311500618 h 59"/>
                <a:gd name="T4" fmla="*/ 295260079 w 31"/>
                <a:gd name="T5" fmla="*/ 311500618 h 59"/>
                <a:gd name="T6" fmla="*/ 295260079 w 31"/>
                <a:gd name="T7" fmla="*/ 311500618 h 59"/>
                <a:gd name="T8" fmla="*/ 295260079 w 31"/>
                <a:gd name="T9" fmla="*/ 311500618 h 59"/>
                <a:gd name="T10" fmla="*/ 295260079 w 31"/>
                <a:gd name="T11" fmla="*/ 311500618 h 59"/>
                <a:gd name="T12" fmla="*/ 295260079 w 31"/>
                <a:gd name="T13" fmla="*/ 311500618 h 59"/>
                <a:gd name="T14" fmla="*/ 295260079 w 31"/>
                <a:gd name="T15" fmla="*/ 311500618 h 59"/>
                <a:gd name="T16" fmla="*/ 295260079 w 31"/>
                <a:gd name="T17" fmla="*/ 311500618 h 59"/>
                <a:gd name="T18" fmla="*/ 295260079 w 31"/>
                <a:gd name="T19" fmla="*/ 311500618 h 59"/>
                <a:gd name="T20" fmla="*/ 295260079 w 31"/>
                <a:gd name="T21" fmla="*/ 311500618 h 59"/>
                <a:gd name="T22" fmla="*/ 295260079 w 31"/>
                <a:gd name="T23" fmla="*/ 311500618 h 59"/>
                <a:gd name="T24" fmla="*/ 295260079 w 31"/>
                <a:gd name="T25" fmla="*/ 311500618 h 59"/>
                <a:gd name="T26" fmla="*/ 295260079 w 31"/>
                <a:gd name="T27" fmla="*/ 311500618 h 59"/>
                <a:gd name="T28" fmla="*/ 295260079 w 31"/>
                <a:gd name="T29" fmla="*/ 311500618 h 59"/>
                <a:gd name="T30" fmla="*/ 295260079 w 31"/>
                <a:gd name="T31" fmla="*/ 311500618 h 59"/>
                <a:gd name="T32" fmla="*/ 295260079 w 31"/>
                <a:gd name="T33" fmla="*/ 311500618 h 59"/>
                <a:gd name="T34" fmla="*/ 295260079 w 31"/>
                <a:gd name="T35" fmla="*/ 311500618 h 59"/>
                <a:gd name="T36" fmla="*/ 295260079 w 31"/>
                <a:gd name="T37" fmla="*/ 311500618 h 59"/>
                <a:gd name="T38" fmla="*/ 295260079 w 31"/>
                <a:gd name="T39" fmla="*/ 311500618 h 59"/>
                <a:gd name="T40" fmla="*/ 295260079 w 31"/>
                <a:gd name="T41" fmla="*/ 311500618 h 59"/>
                <a:gd name="T42" fmla="*/ 295260079 w 31"/>
                <a:gd name="T43" fmla="*/ 311500618 h 59"/>
                <a:gd name="T44" fmla="*/ 295260079 w 31"/>
                <a:gd name="T45" fmla="*/ 311500618 h 59"/>
                <a:gd name="T46" fmla="*/ 295260079 w 31"/>
                <a:gd name="T47" fmla="*/ 311500618 h 59"/>
                <a:gd name="T48" fmla="*/ 295260079 w 31"/>
                <a:gd name="T49" fmla="*/ 311500618 h 59"/>
                <a:gd name="T50" fmla="*/ 295260079 w 31"/>
                <a:gd name="T51" fmla="*/ 311500618 h 59"/>
                <a:gd name="T52" fmla="*/ 295260079 w 31"/>
                <a:gd name="T53" fmla="*/ 311500618 h 59"/>
                <a:gd name="T54" fmla="*/ 295260079 w 31"/>
                <a:gd name="T55" fmla="*/ 311500618 h 59"/>
                <a:gd name="T56" fmla="*/ 295260079 w 31"/>
                <a:gd name="T57" fmla="*/ 311500618 h 59"/>
                <a:gd name="T58" fmla="*/ 295260079 w 31"/>
                <a:gd name="T59" fmla="*/ 0 h 59"/>
                <a:gd name="T60" fmla="*/ 295260079 w 31"/>
                <a:gd name="T61" fmla="*/ 311500618 h 59"/>
                <a:gd name="T62" fmla="*/ 295260079 w 31"/>
                <a:gd name="T63" fmla="*/ 311500618 h 59"/>
                <a:gd name="T64" fmla="*/ 295260079 w 31"/>
                <a:gd name="T65" fmla="*/ 311500618 h 59"/>
                <a:gd name="T66" fmla="*/ 295260079 w 31"/>
                <a:gd name="T67" fmla="*/ 311500618 h 59"/>
                <a:gd name="T68" fmla="*/ 295260079 w 31"/>
                <a:gd name="T69" fmla="*/ 311500618 h 59"/>
                <a:gd name="T70" fmla="*/ 295260079 w 31"/>
                <a:gd name="T71" fmla="*/ 311500618 h 59"/>
                <a:gd name="T72" fmla="*/ 295260079 w 31"/>
                <a:gd name="T73" fmla="*/ 311500618 h 59"/>
                <a:gd name="T74" fmla="*/ 295260079 w 31"/>
                <a:gd name="T75" fmla="*/ 311500618 h 59"/>
                <a:gd name="T76" fmla="*/ 295260079 w 31"/>
                <a:gd name="T77" fmla="*/ 311500618 h 59"/>
                <a:gd name="T78" fmla="*/ 295260079 w 31"/>
                <a:gd name="T79" fmla="*/ 311500618 h 59"/>
                <a:gd name="T80" fmla="*/ 295260079 w 31"/>
                <a:gd name="T81" fmla="*/ 311500618 h 59"/>
                <a:gd name="T82" fmla="*/ 295260079 w 31"/>
                <a:gd name="T83" fmla="*/ 311500618 h 59"/>
                <a:gd name="T84" fmla="*/ 295260079 w 31"/>
                <a:gd name="T85" fmla="*/ 311500618 h 59"/>
                <a:gd name="T86" fmla="*/ 295260079 w 31"/>
                <a:gd name="T87" fmla="*/ 311500618 h 59"/>
                <a:gd name="T88" fmla="*/ 295260079 w 31"/>
                <a:gd name="T89" fmla="*/ 311500618 h 59"/>
                <a:gd name="T90" fmla="*/ 295260079 w 31"/>
                <a:gd name="T91" fmla="*/ 311500618 h 59"/>
                <a:gd name="T92" fmla="*/ 295260079 w 31"/>
                <a:gd name="T93" fmla="*/ 311500618 h 59"/>
                <a:gd name="T94" fmla="*/ 295260079 w 31"/>
                <a:gd name="T95" fmla="*/ 311500618 h 59"/>
                <a:gd name="T96" fmla="*/ 295260079 w 31"/>
                <a:gd name="T97" fmla="*/ 311500618 h 59"/>
                <a:gd name="T98" fmla="*/ 295260079 w 31"/>
                <a:gd name="T99" fmla="*/ 311500618 h 59"/>
                <a:gd name="T100" fmla="*/ 295260079 w 31"/>
                <a:gd name="T101" fmla="*/ 311500618 h 59"/>
                <a:gd name="T102" fmla="*/ 295260079 w 31"/>
                <a:gd name="T103" fmla="*/ 311500618 h 59"/>
                <a:gd name="T104" fmla="*/ 295260079 w 31"/>
                <a:gd name="T105" fmla="*/ 311500618 h 59"/>
                <a:gd name="T106" fmla="*/ 295260079 w 31"/>
                <a:gd name="T107" fmla="*/ 311500618 h 59"/>
                <a:gd name="T108" fmla="*/ 295260079 w 31"/>
                <a:gd name="T109" fmla="*/ 311500618 h 59"/>
                <a:gd name="T110" fmla="*/ 295260079 w 31"/>
                <a:gd name="T111" fmla="*/ 311500618 h 59"/>
                <a:gd name="T112" fmla="*/ 295260079 w 31"/>
                <a:gd name="T113" fmla="*/ 311500618 h 59"/>
                <a:gd name="T114" fmla="*/ 295260079 w 31"/>
                <a:gd name="T115" fmla="*/ 311500618 h 59"/>
                <a:gd name="T116" fmla="*/ 0 w 31"/>
                <a:gd name="T117" fmla="*/ 311500618 h 59"/>
                <a:gd name="T118" fmla="*/ 0 w 31"/>
                <a:gd name="T119" fmla="*/ 311500618 h 59"/>
                <a:gd name="T120" fmla="*/ 295260079 w 31"/>
                <a:gd name="T121" fmla="*/ 311500618 h 59"/>
                <a:gd name="T122" fmla="*/ 0 w 31"/>
                <a:gd name="T123" fmla="*/ 311500618 h 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"/>
                <a:gd name="T187" fmla="*/ 0 h 59"/>
                <a:gd name="T188" fmla="*/ 31 w 31"/>
                <a:gd name="T189" fmla="*/ 59 h 5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" h="59">
                  <a:moveTo>
                    <a:pt x="0" y="49"/>
                  </a:moveTo>
                  <a:lnTo>
                    <a:pt x="7" y="53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1" y="50"/>
                  </a:lnTo>
                  <a:lnTo>
                    <a:pt x="11" y="49"/>
                  </a:lnTo>
                  <a:lnTo>
                    <a:pt x="13" y="47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7" y="42"/>
                  </a:lnTo>
                  <a:lnTo>
                    <a:pt x="18" y="41"/>
                  </a:lnTo>
                  <a:lnTo>
                    <a:pt x="18" y="39"/>
                  </a:lnTo>
                  <a:lnTo>
                    <a:pt x="19" y="38"/>
                  </a:lnTo>
                  <a:lnTo>
                    <a:pt x="21" y="35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4" y="29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6" y="23"/>
                  </a:lnTo>
                  <a:lnTo>
                    <a:pt x="28" y="20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31" y="9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17" y="21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1" y="34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4" y="43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1" y="46"/>
                  </a:lnTo>
                  <a:lnTo>
                    <a:pt x="8" y="49"/>
                  </a:lnTo>
                  <a:lnTo>
                    <a:pt x="0" y="49"/>
                  </a:lnTo>
                  <a:lnTo>
                    <a:pt x="0" y="59"/>
                  </a:lnTo>
                  <a:lnTo>
                    <a:pt x="7" y="5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7" name="Freeform 55"/>
            <p:cNvSpPr>
              <a:spLocks noChangeArrowheads="1"/>
            </p:cNvSpPr>
            <p:nvPr/>
          </p:nvSpPr>
          <p:spPr bwMode="auto">
            <a:xfrm>
              <a:off x="5497" y="4079"/>
              <a:ext cx="8" cy="391"/>
            </a:xfrm>
            <a:custGeom>
              <a:avLst/>
              <a:gdLst>
                <a:gd name="T0" fmla="*/ 0 w 19"/>
                <a:gd name="T1" fmla="*/ 0 h 684"/>
                <a:gd name="T2" fmla="*/ 0 w 19"/>
                <a:gd name="T3" fmla="*/ 401136178 h 684"/>
                <a:gd name="T4" fmla="*/ 160302031 w 19"/>
                <a:gd name="T5" fmla="*/ 401136178 h 684"/>
                <a:gd name="T6" fmla="*/ 160302031 w 19"/>
                <a:gd name="T7" fmla="*/ 401136178 h 684"/>
                <a:gd name="T8" fmla="*/ 160302031 w 19"/>
                <a:gd name="T9" fmla="*/ 401136178 h 684"/>
                <a:gd name="T10" fmla="*/ 160302031 w 19"/>
                <a:gd name="T11" fmla="*/ 401136178 h 684"/>
                <a:gd name="T12" fmla="*/ 0 w 19"/>
                <a:gd name="T13" fmla="*/ 0 h 6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84"/>
                <a:gd name="T23" fmla="*/ 19 w 19"/>
                <a:gd name="T24" fmla="*/ 684 h 6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84">
                  <a:moveTo>
                    <a:pt x="0" y="0"/>
                  </a:moveTo>
                  <a:lnTo>
                    <a:pt x="0" y="3"/>
                  </a:lnTo>
                  <a:lnTo>
                    <a:pt x="11" y="684"/>
                  </a:lnTo>
                  <a:lnTo>
                    <a:pt x="19" y="68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8" name="Freeform 56"/>
            <p:cNvSpPr>
              <a:spLocks noChangeArrowheads="1"/>
            </p:cNvSpPr>
            <p:nvPr/>
          </p:nvSpPr>
          <p:spPr bwMode="auto">
            <a:xfrm>
              <a:off x="5389" y="4042"/>
              <a:ext cx="25" cy="42"/>
            </a:xfrm>
            <a:custGeom>
              <a:avLst/>
              <a:gdLst>
                <a:gd name="T0" fmla="*/ 303407407 w 48"/>
                <a:gd name="T1" fmla="*/ 377132488 h 75"/>
                <a:gd name="T2" fmla="*/ 303407407 w 48"/>
                <a:gd name="T3" fmla="*/ 377132488 h 75"/>
                <a:gd name="T4" fmla="*/ 303407407 w 48"/>
                <a:gd name="T5" fmla="*/ 377132488 h 75"/>
                <a:gd name="T6" fmla="*/ 303407407 w 48"/>
                <a:gd name="T7" fmla="*/ 377132488 h 75"/>
                <a:gd name="T8" fmla="*/ 303407407 w 48"/>
                <a:gd name="T9" fmla="*/ 377132488 h 75"/>
                <a:gd name="T10" fmla="*/ 303407407 w 48"/>
                <a:gd name="T11" fmla="*/ 377132488 h 75"/>
                <a:gd name="T12" fmla="*/ 303407407 w 48"/>
                <a:gd name="T13" fmla="*/ 377132488 h 75"/>
                <a:gd name="T14" fmla="*/ 303407407 w 48"/>
                <a:gd name="T15" fmla="*/ 377132488 h 75"/>
                <a:gd name="T16" fmla="*/ 303407407 w 48"/>
                <a:gd name="T17" fmla="*/ 377132488 h 75"/>
                <a:gd name="T18" fmla="*/ 303407407 w 48"/>
                <a:gd name="T19" fmla="*/ 377132488 h 75"/>
                <a:gd name="T20" fmla="*/ 303407407 w 48"/>
                <a:gd name="T21" fmla="*/ 377132488 h 75"/>
                <a:gd name="T22" fmla="*/ 303407407 w 48"/>
                <a:gd name="T23" fmla="*/ 377132488 h 75"/>
                <a:gd name="T24" fmla="*/ 303407407 w 48"/>
                <a:gd name="T25" fmla="*/ 377132488 h 75"/>
                <a:gd name="T26" fmla="*/ 303407407 w 48"/>
                <a:gd name="T27" fmla="*/ 377132488 h 75"/>
                <a:gd name="T28" fmla="*/ 303407407 w 48"/>
                <a:gd name="T29" fmla="*/ 377132488 h 75"/>
                <a:gd name="T30" fmla="*/ 303407407 w 48"/>
                <a:gd name="T31" fmla="*/ 377132488 h 75"/>
                <a:gd name="T32" fmla="*/ 303407407 w 48"/>
                <a:gd name="T33" fmla="*/ 377132488 h 75"/>
                <a:gd name="T34" fmla="*/ 303407407 w 48"/>
                <a:gd name="T35" fmla="*/ 377132488 h 75"/>
                <a:gd name="T36" fmla="*/ 303407407 w 48"/>
                <a:gd name="T37" fmla="*/ 377132488 h 75"/>
                <a:gd name="T38" fmla="*/ 303407407 w 48"/>
                <a:gd name="T39" fmla="*/ 377132488 h 75"/>
                <a:gd name="T40" fmla="*/ 303407407 w 48"/>
                <a:gd name="T41" fmla="*/ 377132488 h 75"/>
                <a:gd name="T42" fmla="*/ 303407407 w 48"/>
                <a:gd name="T43" fmla="*/ 377132488 h 75"/>
                <a:gd name="T44" fmla="*/ 303407407 w 48"/>
                <a:gd name="T45" fmla="*/ 377132488 h 75"/>
                <a:gd name="T46" fmla="*/ 303407407 w 48"/>
                <a:gd name="T47" fmla="*/ 377132488 h 75"/>
                <a:gd name="T48" fmla="*/ 303407407 w 48"/>
                <a:gd name="T49" fmla="*/ 377132488 h 75"/>
                <a:gd name="T50" fmla="*/ 303407407 w 48"/>
                <a:gd name="T51" fmla="*/ 377132488 h 75"/>
                <a:gd name="T52" fmla="*/ 303407407 w 48"/>
                <a:gd name="T53" fmla="*/ 377132488 h 75"/>
                <a:gd name="T54" fmla="*/ 303407407 w 48"/>
                <a:gd name="T55" fmla="*/ 377132488 h 75"/>
                <a:gd name="T56" fmla="*/ 303407407 w 48"/>
                <a:gd name="T57" fmla="*/ 377132488 h 75"/>
                <a:gd name="T58" fmla="*/ 0 w 48"/>
                <a:gd name="T59" fmla="*/ 377132488 h 75"/>
                <a:gd name="T60" fmla="*/ 0 w 48"/>
                <a:gd name="T61" fmla="*/ 377132488 h 75"/>
                <a:gd name="T62" fmla="*/ 303407407 w 48"/>
                <a:gd name="T63" fmla="*/ 377132488 h 75"/>
                <a:gd name="T64" fmla="*/ 303407407 w 48"/>
                <a:gd name="T65" fmla="*/ 377132488 h 75"/>
                <a:gd name="T66" fmla="*/ 303407407 w 48"/>
                <a:gd name="T67" fmla="*/ 377132488 h 75"/>
                <a:gd name="T68" fmla="*/ 303407407 w 48"/>
                <a:gd name="T69" fmla="*/ 377132488 h 75"/>
                <a:gd name="T70" fmla="*/ 303407407 w 48"/>
                <a:gd name="T71" fmla="*/ 377132488 h 75"/>
                <a:gd name="T72" fmla="*/ 303407407 w 48"/>
                <a:gd name="T73" fmla="*/ 377132488 h 75"/>
                <a:gd name="T74" fmla="*/ 303407407 w 48"/>
                <a:gd name="T75" fmla="*/ 377132488 h 75"/>
                <a:gd name="T76" fmla="*/ 303407407 w 48"/>
                <a:gd name="T77" fmla="*/ 377132488 h 75"/>
                <a:gd name="T78" fmla="*/ 303407407 w 48"/>
                <a:gd name="T79" fmla="*/ 377132488 h 75"/>
                <a:gd name="T80" fmla="*/ 303407407 w 48"/>
                <a:gd name="T81" fmla="*/ 377132488 h 75"/>
                <a:gd name="T82" fmla="*/ 303407407 w 48"/>
                <a:gd name="T83" fmla="*/ 377132488 h 75"/>
                <a:gd name="T84" fmla="*/ 303407407 w 48"/>
                <a:gd name="T85" fmla="*/ 377132488 h 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"/>
                <a:gd name="T130" fmla="*/ 0 h 75"/>
                <a:gd name="T131" fmla="*/ 48 w 48"/>
                <a:gd name="T132" fmla="*/ 75 h 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" h="75">
                  <a:moveTo>
                    <a:pt x="41" y="62"/>
                  </a:moveTo>
                  <a:lnTo>
                    <a:pt x="41" y="61"/>
                  </a:lnTo>
                  <a:lnTo>
                    <a:pt x="41" y="59"/>
                  </a:lnTo>
                  <a:lnTo>
                    <a:pt x="39" y="59"/>
                  </a:lnTo>
                  <a:lnTo>
                    <a:pt x="39" y="58"/>
                  </a:lnTo>
                  <a:lnTo>
                    <a:pt x="39" y="57"/>
                  </a:lnTo>
                  <a:lnTo>
                    <a:pt x="39" y="55"/>
                  </a:lnTo>
                  <a:lnTo>
                    <a:pt x="39" y="54"/>
                  </a:lnTo>
                  <a:lnTo>
                    <a:pt x="39" y="52"/>
                  </a:lnTo>
                  <a:lnTo>
                    <a:pt x="39" y="51"/>
                  </a:lnTo>
                  <a:lnTo>
                    <a:pt x="39" y="50"/>
                  </a:lnTo>
                  <a:lnTo>
                    <a:pt x="39" y="48"/>
                  </a:lnTo>
                  <a:lnTo>
                    <a:pt x="39" y="46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39" y="40"/>
                  </a:lnTo>
                  <a:lnTo>
                    <a:pt x="39" y="37"/>
                  </a:lnTo>
                  <a:lnTo>
                    <a:pt x="39" y="34"/>
                  </a:lnTo>
                  <a:lnTo>
                    <a:pt x="41" y="33"/>
                  </a:lnTo>
                  <a:lnTo>
                    <a:pt x="41" y="30"/>
                  </a:lnTo>
                  <a:lnTo>
                    <a:pt x="41" y="28"/>
                  </a:lnTo>
                  <a:lnTo>
                    <a:pt x="41" y="23"/>
                  </a:lnTo>
                  <a:lnTo>
                    <a:pt x="42" y="21"/>
                  </a:lnTo>
                  <a:lnTo>
                    <a:pt x="42" y="18"/>
                  </a:lnTo>
                  <a:lnTo>
                    <a:pt x="43" y="14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6" y="4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5" y="3"/>
                  </a:lnTo>
                  <a:lnTo>
                    <a:pt x="43" y="4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8" y="10"/>
                  </a:lnTo>
                  <a:lnTo>
                    <a:pt x="36" y="11"/>
                  </a:lnTo>
                  <a:lnTo>
                    <a:pt x="35" y="14"/>
                  </a:lnTo>
                  <a:lnTo>
                    <a:pt x="34" y="15"/>
                  </a:lnTo>
                  <a:lnTo>
                    <a:pt x="31" y="18"/>
                  </a:lnTo>
                  <a:lnTo>
                    <a:pt x="30" y="19"/>
                  </a:lnTo>
                  <a:lnTo>
                    <a:pt x="27" y="22"/>
                  </a:lnTo>
                  <a:lnTo>
                    <a:pt x="25" y="25"/>
                  </a:lnTo>
                  <a:lnTo>
                    <a:pt x="23" y="26"/>
                  </a:lnTo>
                  <a:lnTo>
                    <a:pt x="21" y="29"/>
                  </a:lnTo>
                  <a:lnTo>
                    <a:pt x="20" y="32"/>
                  </a:lnTo>
                  <a:lnTo>
                    <a:pt x="17" y="34"/>
                  </a:lnTo>
                  <a:lnTo>
                    <a:pt x="16" y="37"/>
                  </a:lnTo>
                  <a:lnTo>
                    <a:pt x="13" y="40"/>
                  </a:lnTo>
                  <a:lnTo>
                    <a:pt x="12" y="43"/>
                  </a:lnTo>
                  <a:lnTo>
                    <a:pt x="10" y="46"/>
                  </a:lnTo>
                  <a:lnTo>
                    <a:pt x="9" y="48"/>
                  </a:lnTo>
                  <a:lnTo>
                    <a:pt x="7" y="51"/>
                  </a:lnTo>
                  <a:lnTo>
                    <a:pt x="6" y="52"/>
                  </a:lnTo>
                  <a:lnTo>
                    <a:pt x="5" y="55"/>
                  </a:lnTo>
                  <a:lnTo>
                    <a:pt x="3" y="58"/>
                  </a:lnTo>
                  <a:lnTo>
                    <a:pt x="2" y="61"/>
                  </a:lnTo>
                  <a:lnTo>
                    <a:pt x="2" y="64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3" y="73"/>
                  </a:lnTo>
                  <a:lnTo>
                    <a:pt x="5" y="73"/>
                  </a:lnTo>
                  <a:lnTo>
                    <a:pt x="6" y="75"/>
                  </a:lnTo>
                  <a:lnTo>
                    <a:pt x="7" y="75"/>
                  </a:lnTo>
                  <a:lnTo>
                    <a:pt x="9" y="75"/>
                  </a:lnTo>
                  <a:lnTo>
                    <a:pt x="10" y="75"/>
                  </a:lnTo>
                  <a:lnTo>
                    <a:pt x="13" y="73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7" y="69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2" y="66"/>
                  </a:lnTo>
                  <a:lnTo>
                    <a:pt x="34" y="65"/>
                  </a:lnTo>
                  <a:lnTo>
                    <a:pt x="35" y="65"/>
                  </a:lnTo>
                  <a:lnTo>
                    <a:pt x="36" y="64"/>
                  </a:lnTo>
                  <a:lnTo>
                    <a:pt x="38" y="64"/>
                  </a:lnTo>
                  <a:lnTo>
                    <a:pt x="39" y="62"/>
                  </a:lnTo>
                  <a:lnTo>
                    <a:pt x="41" y="6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9" name="Freeform 57"/>
            <p:cNvSpPr>
              <a:spLocks noChangeArrowheads="1"/>
            </p:cNvSpPr>
            <p:nvPr/>
          </p:nvSpPr>
          <p:spPr bwMode="auto">
            <a:xfrm>
              <a:off x="5407" y="4041"/>
              <a:ext cx="8" cy="36"/>
            </a:xfrm>
            <a:custGeom>
              <a:avLst/>
              <a:gdLst>
                <a:gd name="T0" fmla="*/ 223796383 w 17"/>
                <a:gd name="T1" fmla="*/ 333129397 h 67"/>
                <a:gd name="T2" fmla="*/ 223796383 w 17"/>
                <a:gd name="T3" fmla="*/ 333129397 h 67"/>
                <a:gd name="T4" fmla="*/ 223796383 w 17"/>
                <a:gd name="T5" fmla="*/ 333129397 h 67"/>
                <a:gd name="T6" fmla="*/ 223796383 w 17"/>
                <a:gd name="T7" fmla="*/ 333129397 h 67"/>
                <a:gd name="T8" fmla="*/ 223796383 w 17"/>
                <a:gd name="T9" fmla="*/ 333129397 h 67"/>
                <a:gd name="T10" fmla="*/ 223796383 w 17"/>
                <a:gd name="T11" fmla="*/ 333129397 h 67"/>
                <a:gd name="T12" fmla="*/ 223796383 w 17"/>
                <a:gd name="T13" fmla="*/ 333129397 h 67"/>
                <a:gd name="T14" fmla="*/ 223796383 w 17"/>
                <a:gd name="T15" fmla="*/ 333129397 h 67"/>
                <a:gd name="T16" fmla="*/ 223796383 w 17"/>
                <a:gd name="T17" fmla="*/ 333129397 h 67"/>
                <a:gd name="T18" fmla="*/ 223796383 w 17"/>
                <a:gd name="T19" fmla="*/ 333129397 h 67"/>
                <a:gd name="T20" fmla="*/ 223796383 w 17"/>
                <a:gd name="T21" fmla="*/ 333129397 h 67"/>
                <a:gd name="T22" fmla="*/ 0 w 17"/>
                <a:gd name="T23" fmla="*/ 333129397 h 67"/>
                <a:gd name="T24" fmla="*/ 0 w 17"/>
                <a:gd name="T25" fmla="*/ 333129397 h 67"/>
                <a:gd name="T26" fmla="*/ 0 w 17"/>
                <a:gd name="T27" fmla="*/ 333129397 h 67"/>
                <a:gd name="T28" fmla="*/ 0 w 17"/>
                <a:gd name="T29" fmla="*/ 333129397 h 67"/>
                <a:gd name="T30" fmla="*/ 0 w 17"/>
                <a:gd name="T31" fmla="*/ 333129397 h 67"/>
                <a:gd name="T32" fmla="*/ 0 w 17"/>
                <a:gd name="T33" fmla="*/ 333129397 h 67"/>
                <a:gd name="T34" fmla="*/ 0 w 17"/>
                <a:gd name="T35" fmla="*/ 333129397 h 67"/>
                <a:gd name="T36" fmla="*/ 0 w 17"/>
                <a:gd name="T37" fmla="*/ 333129397 h 67"/>
                <a:gd name="T38" fmla="*/ 0 w 17"/>
                <a:gd name="T39" fmla="*/ 333129397 h 67"/>
                <a:gd name="T40" fmla="*/ 0 w 17"/>
                <a:gd name="T41" fmla="*/ 333129397 h 67"/>
                <a:gd name="T42" fmla="*/ 0 w 17"/>
                <a:gd name="T43" fmla="*/ 333129397 h 67"/>
                <a:gd name="T44" fmla="*/ 0 w 17"/>
                <a:gd name="T45" fmla="*/ 333129397 h 67"/>
                <a:gd name="T46" fmla="*/ 0 w 17"/>
                <a:gd name="T47" fmla="*/ 333129397 h 67"/>
                <a:gd name="T48" fmla="*/ 0 w 17"/>
                <a:gd name="T49" fmla="*/ 333129397 h 67"/>
                <a:gd name="T50" fmla="*/ 0 w 17"/>
                <a:gd name="T51" fmla="*/ 333129397 h 67"/>
                <a:gd name="T52" fmla="*/ 0 w 17"/>
                <a:gd name="T53" fmla="*/ 333129397 h 67"/>
                <a:gd name="T54" fmla="*/ 0 w 17"/>
                <a:gd name="T55" fmla="*/ 333129397 h 67"/>
                <a:gd name="T56" fmla="*/ 223796383 w 17"/>
                <a:gd name="T57" fmla="*/ 333129397 h 67"/>
                <a:gd name="T58" fmla="*/ 223796383 w 17"/>
                <a:gd name="T59" fmla="*/ 333129397 h 67"/>
                <a:gd name="T60" fmla="*/ 223796383 w 17"/>
                <a:gd name="T61" fmla="*/ 333129397 h 67"/>
                <a:gd name="T62" fmla="*/ 223796383 w 17"/>
                <a:gd name="T63" fmla="*/ 333129397 h 67"/>
                <a:gd name="T64" fmla="*/ 223796383 w 17"/>
                <a:gd name="T65" fmla="*/ 333129397 h 67"/>
                <a:gd name="T66" fmla="*/ 223796383 w 17"/>
                <a:gd name="T67" fmla="*/ 333129397 h 67"/>
                <a:gd name="T68" fmla="*/ 223796383 w 17"/>
                <a:gd name="T69" fmla="*/ 333129397 h 67"/>
                <a:gd name="T70" fmla="*/ 223796383 w 17"/>
                <a:gd name="T71" fmla="*/ 333129397 h 67"/>
                <a:gd name="T72" fmla="*/ 223796383 w 17"/>
                <a:gd name="T73" fmla="*/ 333129397 h 67"/>
                <a:gd name="T74" fmla="*/ 223796383 w 17"/>
                <a:gd name="T75" fmla="*/ 333129397 h 67"/>
                <a:gd name="T76" fmla="*/ 223796383 w 17"/>
                <a:gd name="T77" fmla="*/ 333129397 h 67"/>
                <a:gd name="T78" fmla="*/ 223796383 w 17"/>
                <a:gd name="T79" fmla="*/ 333129397 h 67"/>
                <a:gd name="T80" fmla="*/ 223796383 w 17"/>
                <a:gd name="T81" fmla="*/ 333129397 h 67"/>
                <a:gd name="T82" fmla="*/ 223796383 w 17"/>
                <a:gd name="T83" fmla="*/ 333129397 h 67"/>
                <a:gd name="T84" fmla="*/ 223796383 w 17"/>
                <a:gd name="T85" fmla="*/ 333129397 h 67"/>
                <a:gd name="T86" fmla="*/ 223796383 w 17"/>
                <a:gd name="T87" fmla="*/ 333129397 h 67"/>
                <a:gd name="T88" fmla="*/ 223796383 w 17"/>
                <a:gd name="T89" fmla="*/ 333129397 h 67"/>
                <a:gd name="T90" fmla="*/ 223796383 w 17"/>
                <a:gd name="T91" fmla="*/ 333129397 h 67"/>
                <a:gd name="T92" fmla="*/ 223796383 w 17"/>
                <a:gd name="T93" fmla="*/ 333129397 h 67"/>
                <a:gd name="T94" fmla="*/ 223796383 w 17"/>
                <a:gd name="T95" fmla="*/ 333129397 h 67"/>
                <a:gd name="T96" fmla="*/ 223796383 w 17"/>
                <a:gd name="T97" fmla="*/ 333129397 h 67"/>
                <a:gd name="T98" fmla="*/ 223796383 w 17"/>
                <a:gd name="T99" fmla="*/ 333129397 h 67"/>
                <a:gd name="T100" fmla="*/ 223796383 w 17"/>
                <a:gd name="T101" fmla="*/ 333129397 h 67"/>
                <a:gd name="T102" fmla="*/ 223796383 w 17"/>
                <a:gd name="T103" fmla="*/ 333129397 h 67"/>
                <a:gd name="T104" fmla="*/ 223796383 w 17"/>
                <a:gd name="T105" fmla="*/ 333129397 h 67"/>
                <a:gd name="T106" fmla="*/ 223796383 w 17"/>
                <a:gd name="T107" fmla="*/ 333129397 h 67"/>
                <a:gd name="T108" fmla="*/ 223796383 w 17"/>
                <a:gd name="T109" fmla="*/ 333129397 h 67"/>
                <a:gd name="T110" fmla="*/ 223796383 w 17"/>
                <a:gd name="T111" fmla="*/ 333129397 h 67"/>
                <a:gd name="T112" fmla="*/ 223796383 w 17"/>
                <a:gd name="T113" fmla="*/ 333129397 h 67"/>
                <a:gd name="T114" fmla="*/ 223796383 w 17"/>
                <a:gd name="T115" fmla="*/ 333129397 h 67"/>
                <a:gd name="T116" fmla="*/ 223796383 w 17"/>
                <a:gd name="T117" fmla="*/ 0 h 67"/>
                <a:gd name="T118" fmla="*/ 223796383 w 17"/>
                <a:gd name="T119" fmla="*/ 333129397 h 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67"/>
                <a:gd name="T182" fmla="*/ 17 w 17"/>
                <a:gd name="T183" fmla="*/ 67 h 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67">
                  <a:moveTo>
                    <a:pt x="15" y="6"/>
                  </a:moveTo>
                  <a:lnTo>
                    <a:pt x="8" y="1"/>
                  </a:lnTo>
                  <a:lnTo>
                    <a:pt x="7" y="6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1" y="26"/>
                  </a:lnTo>
                  <a:lnTo>
                    <a:pt x="1" y="29"/>
                  </a:lnTo>
                  <a:lnTo>
                    <a:pt x="1" y="32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8" y="54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8" y="50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8" y="43"/>
                  </a:lnTo>
                  <a:lnTo>
                    <a:pt x="8" y="40"/>
                  </a:lnTo>
                  <a:lnTo>
                    <a:pt x="10" y="39"/>
                  </a:lnTo>
                  <a:lnTo>
                    <a:pt x="10" y="36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1" y="28"/>
                  </a:lnTo>
                  <a:lnTo>
                    <a:pt x="11" y="25"/>
                  </a:lnTo>
                  <a:lnTo>
                    <a:pt x="13" y="22"/>
                  </a:lnTo>
                  <a:lnTo>
                    <a:pt x="13" y="18"/>
                  </a:lnTo>
                  <a:lnTo>
                    <a:pt x="14" y="15"/>
                  </a:lnTo>
                  <a:lnTo>
                    <a:pt x="14" y="11"/>
                  </a:lnTo>
                  <a:lnTo>
                    <a:pt x="15" y="8"/>
                  </a:lnTo>
                  <a:lnTo>
                    <a:pt x="17" y="4"/>
                  </a:lnTo>
                  <a:lnTo>
                    <a:pt x="10" y="0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0" name="Freeform 58"/>
            <p:cNvSpPr>
              <a:spLocks noChangeArrowheads="1"/>
            </p:cNvSpPr>
            <p:nvPr/>
          </p:nvSpPr>
          <p:spPr bwMode="auto">
            <a:xfrm>
              <a:off x="5387" y="4041"/>
              <a:ext cx="29" cy="37"/>
            </a:xfrm>
            <a:custGeom>
              <a:avLst/>
              <a:gdLst>
                <a:gd name="T0" fmla="*/ 332615574 w 54"/>
                <a:gd name="T1" fmla="*/ 345945989 h 68"/>
                <a:gd name="T2" fmla="*/ 332615574 w 54"/>
                <a:gd name="T3" fmla="*/ 345945989 h 68"/>
                <a:gd name="T4" fmla="*/ 332615574 w 54"/>
                <a:gd name="T5" fmla="*/ 345945989 h 68"/>
                <a:gd name="T6" fmla="*/ 332615574 w 54"/>
                <a:gd name="T7" fmla="*/ 345945989 h 68"/>
                <a:gd name="T8" fmla="*/ 332615574 w 54"/>
                <a:gd name="T9" fmla="*/ 345945989 h 68"/>
                <a:gd name="T10" fmla="*/ 332615574 w 54"/>
                <a:gd name="T11" fmla="*/ 345945989 h 68"/>
                <a:gd name="T12" fmla="*/ 332615574 w 54"/>
                <a:gd name="T13" fmla="*/ 345945989 h 68"/>
                <a:gd name="T14" fmla="*/ 332615574 w 54"/>
                <a:gd name="T15" fmla="*/ 345945989 h 68"/>
                <a:gd name="T16" fmla="*/ 332615574 w 54"/>
                <a:gd name="T17" fmla="*/ 345945989 h 68"/>
                <a:gd name="T18" fmla="*/ 332615574 w 54"/>
                <a:gd name="T19" fmla="*/ 345945989 h 68"/>
                <a:gd name="T20" fmla="*/ 332615574 w 54"/>
                <a:gd name="T21" fmla="*/ 345945989 h 68"/>
                <a:gd name="T22" fmla="*/ 332615574 w 54"/>
                <a:gd name="T23" fmla="*/ 345945989 h 68"/>
                <a:gd name="T24" fmla="*/ 332615574 w 54"/>
                <a:gd name="T25" fmla="*/ 345945989 h 68"/>
                <a:gd name="T26" fmla="*/ 332615574 w 54"/>
                <a:gd name="T27" fmla="*/ 345945989 h 68"/>
                <a:gd name="T28" fmla="*/ 332615574 w 54"/>
                <a:gd name="T29" fmla="*/ 345945989 h 68"/>
                <a:gd name="T30" fmla="*/ 332615574 w 54"/>
                <a:gd name="T31" fmla="*/ 345945989 h 68"/>
                <a:gd name="T32" fmla="*/ 332615574 w 54"/>
                <a:gd name="T33" fmla="*/ 0 h 68"/>
                <a:gd name="T34" fmla="*/ 332615574 w 54"/>
                <a:gd name="T35" fmla="*/ 345945989 h 68"/>
                <a:gd name="T36" fmla="*/ 332615574 w 54"/>
                <a:gd name="T37" fmla="*/ 345945989 h 68"/>
                <a:gd name="T38" fmla="*/ 332615574 w 54"/>
                <a:gd name="T39" fmla="*/ 345945989 h 68"/>
                <a:gd name="T40" fmla="*/ 332615574 w 54"/>
                <a:gd name="T41" fmla="*/ 345945989 h 68"/>
                <a:gd name="T42" fmla="*/ 332615574 w 54"/>
                <a:gd name="T43" fmla="*/ 345945989 h 68"/>
                <a:gd name="T44" fmla="*/ 332615574 w 54"/>
                <a:gd name="T45" fmla="*/ 345945989 h 68"/>
                <a:gd name="T46" fmla="*/ 332615574 w 54"/>
                <a:gd name="T47" fmla="*/ 345945989 h 68"/>
                <a:gd name="T48" fmla="*/ 332615574 w 54"/>
                <a:gd name="T49" fmla="*/ 345945989 h 68"/>
                <a:gd name="T50" fmla="*/ 332615574 w 54"/>
                <a:gd name="T51" fmla="*/ 345945989 h 68"/>
                <a:gd name="T52" fmla="*/ 332615574 w 54"/>
                <a:gd name="T53" fmla="*/ 345945989 h 68"/>
                <a:gd name="T54" fmla="*/ 332615574 w 54"/>
                <a:gd name="T55" fmla="*/ 345945989 h 68"/>
                <a:gd name="T56" fmla="*/ 332615574 w 54"/>
                <a:gd name="T57" fmla="*/ 345945989 h 68"/>
                <a:gd name="T58" fmla="*/ 332615574 w 54"/>
                <a:gd name="T59" fmla="*/ 345945989 h 68"/>
                <a:gd name="T60" fmla="*/ 332615574 w 54"/>
                <a:gd name="T61" fmla="*/ 345945989 h 68"/>
                <a:gd name="T62" fmla="*/ 332615574 w 54"/>
                <a:gd name="T63" fmla="*/ 345945989 h 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"/>
                <a:gd name="T97" fmla="*/ 0 h 68"/>
                <a:gd name="T98" fmla="*/ 54 w 54"/>
                <a:gd name="T99" fmla="*/ 68 h 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" h="68">
                  <a:moveTo>
                    <a:pt x="10" y="67"/>
                  </a:moveTo>
                  <a:lnTo>
                    <a:pt x="10" y="68"/>
                  </a:lnTo>
                  <a:lnTo>
                    <a:pt x="10" y="65"/>
                  </a:lnTo>
                  <a:lnTo>
                    <a:pt x="11" y="62"/>
                  </a:lnTo>
                  <a:lnTo>
                    <a:pt x="13" y="61"/>
                  </a:lnTo>
                  <a:lnTo>
                    <a:pt x="14" y="58"/>
                  </a:lnTo>
                  <a:lnTo>
                    <a:pt x="16" y="55"/>
                  </a:lnTo>
                  <a:lnTo>
                    <a:pt x="17" y="53"/>
                  </a:lnTo>
                  <a:lnTo>
                    <a:pt x="18" y="50"/>
                  </a:lnTo>
                  <a:lnTo>
                    <a:pt x="20" y="49"/>
                  </a:lnTo>
                  <a:lnTo>
                    <a:pt x="21" y="46"/>
                  </a:lnTo>
                  <a:lnTo>
                    <a:pt x="22" y="43"/>
                  </a:lnTo>
                  <a:lnTo>
                    <a:pt x="25" y="40"/>
                  </a:lnTo>
                  <a:lnTo>
                    <a:pt x="27" y="37"/>
                  </a:lnTo>
                  <a:lnTo>
                    <a:pt x="29" y="35"/>
                  </a:lnTo>
                  <a:lnTo>
                    <a:pt x="31" y="33"/>
                  </a:lnTo>
                  <a:lnTo>
                    <a:pt x="32" y="31"/>
                  </a:lnTo>
                  <a:lnTo>
                    <a:pt x="35" y="28"/>
                  </a:lnTo>
                  <a:lnTo>
                    <a:pt x="36" y="25"/>
                  </a:lnTo>
                  <a:lnTo>
                    <a:pt x="39" y="24"/>
                  </a:lnTo>
                  <a:lnTo>
                    <a:pt x="40" y="21"/>
                  </a:lnTo>
                  <a:lnTo>
                    <a:pt x="42" y="19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47" y="14"/>
                  </a:lnTo>
                  <a:lnTo>
                    <a:pt x="49" y="13"/>
                  </a:lnTo>
                  <a:lnTo>
                    <a:pt x="50" y="11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6" y="1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3" y="4"/>
                  </a:lnTo>
                  <a:lnTo>
                    <a:pt x="42" y="6"/>
                  </a:lnTo>
                  <a:lnTo>
                    <a:pt x="40" y="7"/>
                  </a:lnTo>
                  <a:lnTo>
                    <a:pt x="39" y="10"/>
                  </a:lnTo>
                  <a:lnTo>
                    <a:pt x="38" y="11"/>
                  </a:lnTo>
                  <a:lnTo>
                    <a:pt x="35" y="13"/>
                  </a:lnTo>
                  <a:lnTo>
                    <a:pt x="34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8" y="22"/>
                  </a:lnTo>
                  <a:lnTo>
                    <a:pt x="25" y="25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20" y="32"/>
                  </a:lnTo>
                  <a:lnTo>
                    <a:pt x="18" y="35"/>
                  </a:lnTo>
                  <a:lnTo>
                    <a:pt x="16" y="37"/>
                  </a:lnTo>
                  <a:lnTo>
                    <a:pt x="14" y="40"/>
                  </a:lnTo>
                  <a:lnTo>
                    <a:pt x="11" y="43"/>
                  </a:lnTo>
                  <a:lnTo>
                    <a:pt x="10" y="46"/>
                  </a:lnTo>
                  <a:lnTo>
                    <a:pt x="9" y="49"/>
                  </a:lnTo>
                  <a:lnTo>
                    <a:pt x="7" y="51"/>
                  </a:lnTo>
                  <a:lnTo>
                    <a:pt x="6" y="54"/>
                  </a:lnTo>
                  <a:lnTo>
                    <a:pt x="4" y="57"/>
                  </a:lnTo>
                  <a:lnTo>
                    <a:pt x="3" y="60"/>
                  </a:lnTo>
                  <a:lnTo>
                    <a:pt x="2" y="62"/>
                  </a:lnTo>
                  <a:lnTo>
                    <a:pt x="0" y="65"/>
                  </a:lnTo>
                  <a:lnTo>
                    <a:pt x="10" y="67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1" name="Freeform 59"/>
            <p:cNvSpPr>
              <a:spLocks noChangeArrowheads="1"/>
            </p:cNvSpPr>
            <p:nvPr/>
          </p:nvSpPr>
          <p:spPr bwMode="auto">
            <a:xfrm>
              <a:off x="5387" y="4075"/>
              <a:ext cx="27" cy="11"/>
            </a:xfrm>
            <a:custGeom>
              <a:avLst/>
              <a:gdLst>
                <a:gd name="T0" fmla="*/ 338151365 w 50"/>
                <a:gd name="T1" fmla="*/ 308638455 h 21"/>
                <a:gd name="T2" fmla="*/ 338151365 w 50"/>
                <a:gd name="T3" fmla="*/ 0 h 21"/>
                <a:gd name="T4" fmla="*/ 338151365 w 50"/>
                <a:gd name="T5" fmla="*/ 0 h 21"/>
                <a:gd name="T6" fmla="*/ 338151365 w 50"/>
                <a:gd name="T7" fmla="*/ 308638455 h 21"/>
                <a:gd name="T8" fmla="*/ 338151365 w 50"/>
                <a:gd name="T9" fmla="*/ 308638455 h 21"/>
                <a:gd name="T10" fmla="*/ 338151365 w 50"/>
                <a:gd name="T11" fmla="*/ 308638455 h 21"/>
                <a:gd name="T12" fmla="*/ 338151365 w 50"/>
                <a:gd name="T13" fmla="*/ 308638455 h 21"/>
                <a:gd name="T14" fmla="*/ 338151365 w 50"/>
                <a:gd name="T15" fmla="*/ 308638455 h 21"/>
                <a:gd name="T16" fmla="*/ 338151365 w 50"/>
                <a:gd name="T17" fmla="*/ 308638455 h 21"/>
                <a:gd name="T18" fmla="*/ 338151365 w 50"/>
                <a:gd name="T19" fmla="*/ 308638455 h 21"/>
                <a:gd name="T20" fmla="*/ 338151365 w 50"/>
                <a:gd name="T21" fmla="*/ 308638455 h 21"/>
                <a:gd name="T22" fmla="*/ 338151365 w 50"/>
                <a:gd name="T23" fmla="*/ 308638455 h 21"/>
                <a:gd name="T24" fmla="*/ 338151365 w 50"/>
                <a:gd name="T25" fmla="*/ 308638455 h 21"/>
                <a:gd name="T26" fmla="*/ 338151365 w 50"/>
                <a:gd name="T27" fmla="*/ 308638455 h 21"/>
                <a:gd name="T28" fmla="*/ 338151365 w 50"/>
                <a:gd name="T29" fmla="*/ 308638455 h 21"/>
                <a:gd name="T30" fmla="*/ 338151365 w 50"/>
                <a:gd name="T31" fmla="*/ 308638455 h 21"/>
                <a:gd name="T32" fmla="*/ 338151365 w 50"/>
                <a:gd name="T33" fmla="*/ 308638455 h 21"/>
                <a:gd name="T34" fmla="*/ 338151365 w 50"/>
                <a:gd name="T35" fmla="*/ 308638455 h 21"/>
                <a:gd name="T36" fmla="*/ 338151365 w 50"/>
                <a:gd name="T37" fmla="*/ 308638455 h 21"/>
                <a:gd name="T38" fmla="*/ 338151365 w 50"/>
                <a:gd name="T39" fmla="*/ 308638455 h 21"/>
                <a:gd name="T40" fmla="*/ 338151365 w 50"/>
                <a:gd name="T41" fmla="*/ 308638455 h 21"/>
                <a:gd name="T42" fmla="*/ 338151365 w 50"/>
                <a:gd name="T43" fmla="*/ 308638455 h 21"/>
                <a:gd name="T44" fmla="*/ 338151365 w 50"/>
                <a:gd name="T45" fmla="*/ 308638455 h 21"/>
                <a:gd name="T46" fmla="*/ 338151365 w 50"/>
                <a:gd name="T47" fmla="*/ 308638455 h 21"/>
                <a:gd name="T48" fmla="*/ 338151365 w 50"/>
                <a:gd name="T49" fmla="*/ 308638455 h 21"/>
                <a:gd name="T50" fmla="*/ 338151365 w 50"/>
                <a:gd name="T51" fmla="*/ 308638455 h 21"/>
                <a:gd name="T52" fmla="*/ 0 w 50"/>
                <a:gd name="T53" fmla="*/ 308638455 h 21"/>
                <a:gd name="T54" fmla="*/ 0 w 50"/>
                <a:gd name="T55" fmla="*/ 308638455 h 21"/>
                <a:gd name="T56" fmla="*/ 0 w 50"/>
                <a:gd name="T57" fmla="*/ 308638455 h 21"/>
                <a:gd name="T58" fmla="*/ 0 w 50"/>
                <a:gd name="T59" fmla="*/ 308638455 h 21"/>
                <a:gd name="T60" fmla="*/ 0 w 50"/>
                <a:gd name="T61" fmla="*/ 308638455 h 21"/>
                <a:gd name="T62" fmla="*/ 338151365 w 50"/>
                <a:gd name="T63" fmla="*/ 308638455 h 21"/>
                <a:gd name="T64" fmla="*/ 338151365 w 50"/>
                <a:gd name="T65" fmla="*/ 308638455 h 21"/>
                <a:gd name="T66" fmla="*/ 338151365 w 50"/>
                <a:gd name="T67" fmla="*/ 308638455 h 21"/>
                <a:gd name="T68" fmla="*/ 338151365 w 50"/>
                <a:gd name="T69" fmla="*/ 308638455 h 21"/>
                <a:gd name="T70" fmla="*/ 338151365 w 50"/>
                <a:gd name="T71" fmla="*/ 308638455 h 21"/>
                <a:gd name="T72" fmla="*/ 338151365 w 50"/>
                <a:gd name="T73" fmla="*/ 308638455 h 21"/>
                <a:gd name="T74" fmla="*/ 338151365 w 50"/>
                <a:gd name="T75" fmla="*/ 308638455 h 21"/>
                <a:gd name="T76" fmla="*/ 338151365 w 50"/>
                <a:gd name="T77" fmla="*/ 308638455 h 21"/>
                <a:gd name="T78" fmla="*/ 338151365 w 50"/>
                <a:gd name="T79" fmla="*/ 308638455 h 21"/>
                <a:gd name="T80" fmla="*/ 338151365 w 50"/>
                <a:gd name="T81" fmla="*/ 308638455 h 21"/>
                <a:gd name="T82" fmla="*/ 338151365 w 50"/>
                <a:gd name="T83" fmla="*/ 308638455 h 21"/>
                <a:gd name="T84" fmla="*/ 338151365 w 50"/>
                <a:gd name="T85" fmla="*/ 308638455 h 21"/>
                <a:gd name="T86" fmla="*/ 338151365 w 50"/>
                <a:gd name="T87" fmla="*/ 308638455 h 21"/>
                <a:gd name="T88" fmla="*/ 338151365 w 50"/>
                <a:gd name="T89" fmla="*/ 308638455 h 21"/>
                <a:gd name="T90" fmla="*/ 338151365 w 50"/>
                <a:gd name="T91" fmla="*/ 308638455 h 21"/>
                <a:gd name="T92" fmla="*/ 338151365 w 50"/>
                <a:gd name="T93" fmla="*/ 308638455 h 21"/>
                <a:gd name="T94" fmla="*/ 338151365 w 50"/>
                <a:gd name="T95" fmla="*/ 308638455 h 21"/>
                <a:gd name="T96" fmla="*/ 338151365 w 50"/>
                <a:gd name="T97" fmla="*/ 308638455 h 21"/>
                <a:gd name="T98" fmla="*/ 338151365 w 50"/>
                <a:gd name="T99" fmla="*/ 308638455 h 21"/>
                <a:gd name="T100" fmla="*/ 338151365 w 50"/>
                <a:gd name="T101" fmla="*/ 308638455 h 21"/>
                <a:gd name="T102" fmla="*/ 338151365 w 50"/>
                <a:gd name="T103" fmla="*/ 308638455 h 21"/>
                <a:gd name="T104" fmla="*/ 338151365 w 50"/>
                <a:gd name="T105" fmla="*/ 308638455 h 21"/>
                <a:gd name="T106" fmla="*/ 338151365 w 50"/>
                <a:gd name="T107" fmla="*/ 308638455 h 21"/>
                <a:gd name="T108" fmla="*/ 338151365 w 50"/>
                <a:gd name="T109" fmla="*/ 308638455 h 21"/>
                <a:gd name="T110" fmla="*/ 338151365 w 50"/>
                <a:gd name="T111" fmla="*/ 308638455 h 21"/>
                <a:gd name="T112" fmla="*/ 338151365 w 50"/>
                <a:gd name="T113" fmla="*/ 308638455 h 21"/>
                <a:gd name="T114" fmla="*/ 338151365 w 50"/>
                <a:gd name="T115" fmla="*/ 308638455 h 21"/>
                <a:gd name="T116" fmla="*/ 338151365 w 50"/>
                <a:gd name="T117" fmla="*/ 308638455 h 21"/>
                <a:gd name="T118" fmla="*/ 338151365 w 50"/>
                <a:gd name="T119" fmla="*/ 308638455 h 21"/>
                <a:gd name="T120" fmla="*/ 338151365 w 50"/>
                <a:gd name="T121" fmla="*/ 308638455 h 21"/>
                <a:gd name="T122" fmla="*/ 338151365 w 50"/>
                <a:gd name="T123" fmla="*/ 308638455 h 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0"/>
                <a:gd name="T187" fmla="*/ 0 h 21"/>
                <a:gd name="T188" fmla="*/ 50 w 50"/>
                <a:gd name="T189" fmla="*/ 21 h 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0" h="21">
                  <a:moveTo>
                    <a:pt x="40" y="6"/>
                  </a:moveTo>
                  <a:lnTo>
                    <a:pt x="42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18" y="10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32" y="15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39" y="11"/>
                  </a:lnTo>
                  <a:lnTo>
                    <a:pt x="40" y="11"/>
                  </a:lnTo>
                  <a:lnTo>
                    <a:pt x="42" y="10"/>
                  </a:lnTo>
                  <a:lnTo>
                    <a:pt x="43" y="10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9" y="3"/>
                  </a:lnTo>
                  <a:lnTo>
                    <a:pt x="47" y="8"/>
                  </a:lnTo>
                  <a:lnTo>
                    <a:pt x="50" y="6"/>
                  </a:lnTo>
                  <a:lnTo>
                    <a:pt x="49" y="3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2" name="Freeform 61"/>
            <p:cNvSpPr>
              <a:spLocks noChangeArrowheads="1"/>
            </p:cNvSpPr>
            <p:nvPr/>
          </p:nvSpPr>
          <p:spPr bwMode="auto">
            <a:xfrm>
              <a:off x="5211" y="4291"/>
              <a:ext cx="33" cy="55"/>
            </a:xfrm>
            <a:custGeom>
              <a:avLst/>
              <a:gdLst>
                <a:gd name="T0" fmla="*/ 0 w 62"/>
                <a:gd name="T1" fmla="*/ 391473827 h 97"/>
                <a:gd name="T2" fmla="*/ 323814742 w 62"/>
                <a:gd name="T3" fmla="*/ 391473827 h 97"/>
                <a:gd name="T4" fmla="*/ 323814742 w 62"/>
                <a:gd name="T5" fmla="*/ 391473827 h 97"/>
                <a:gd name="T6" fmla="*/ 323814742 w 62"/>
                <a:gd name="T7" fmla="*/ 391473827 h 97"/>
                <a:gd name="T8" fmla="*/ 323814742 w 62"/>
                <a:gd name="T9" fmla="*/ 391473827 h 97"/>
                <a:gd name="T10" fmla="*/ 323814742 w 62"/>
                <a:gd name="T11" fmla="*/ 391473827 h 97"/>
                <a:gd name="T12" fmla="*/ 323814742 w 62"/>
                <a:gd name="T13" fmla="*/ 391473827 h 97"/>
                <a:gd name="T14" fmla="*/ 323814742 w 62"/>
                <a:gd name="T15" fmla="*/ 391473827 h 97"/>
                <a:gd name="T16" fmla="*/ 323814742 w 62"/>
                <a:gd name="T17" fmla="*/ 391473827 h 97"/>
                <a:gd name="T18" fmla="*/ 323814742 w 62"/>
                <a:gd name="T19" fmla="*/ 391473827 h 97"/>
                <a:gd name="T20" fmla="*/ 323814742 w 62"/>
                <a:gd name="T21" fmla="*/ 391473827 h 97"/>
                <a:gd name="T22" fmla="*/ 323814742 w 62"/>
                <a:gd name="T23" fmla="*/ 391473827 h 97"/>
                <a:gd name="T24" fmla="*/ 323814742 w 62"/>
                <a:gd name="T25" fmla="*/ 391473827 h 97"/>
                <a:gd name="T26" fmla="*/ 323814742 w 62"/>
                <a:gd name="T27" fmla="*/ 391473827 h 97"/>
                <a:gd name="T28" fmla="*/ 323814742 w 62"/>
                <a:gd name="T29" fmla="*/ 391473827 h 97"/>
                <a:gd name="T30" fmla="*/ 323814742 w 62"/>
                <a:gd name="T31" fmla="*/ 391473827 h 97"/>
                <a:gd name="T32" fmla="*/ 323814742 w 62"/>
                <a:gd name="T33" fmla="*/ 391473827 h 97"/>
                <a:gd name="T34" fmla="*/ 323814742 w 62"/>
                <a:gd name="T35" fmla="*/ 391473827 h 97"/>
                <a:gd name="T36" fmla="*/ 323814742 w 62"/>
                <a:gd name="T37" fmla="*/ 391473827 h 97"/>
                <a:gd name="T38" fmla="*/ 323814742 w 62"/>
                <a:gd name="T39" fmla="*/ 391473827 h 97"/>
                <a:gd name="T40" fmla="*/ 323814742 w 62"/>
                <a:gd name="T41" fmla="*/ 391473827 h 97"/>
                <a:gd name="T42" fmla="*/ 323814742 w 62"/>
                <a:gd name="T43" fmla="*/ 391473827 h 97"/>
                <a:gd name="T44" fmla="*/ 323814742 w 62"/>
                <a:gd name="T45" fmla="*/ 391473827 h 97"/>
                <a:gd name="T46" fmla="*/ 323814742 w 62"/>
                <a:gd name="T47" fmla="*/ 391473827 h 97"/>
                <a:gd name="T48" fmla="*/ 323814742 w 62"/>
                <a:gd name="T49" fmla="*/ 391473827 h 97"/>
                <a:gd name="T50" fmla="*/ 323814742 w 62"/>
                <a:gd name="T51" fmla="*/ 391473827 h 97"/>
                <a:gd name="T52" fmla="*/ 323814742 w 62"/>
                <a:gd name="T53" fmla="*/ 391473827 h 97"/>
                <a:gd name="T54" fmla="*/ 323814742 w 62"/>
                <a:gd name="T55" fmla="*/ 391473827 h 97"/>
                <a:gd name="T56" fmla="*/ 323814742 w 62"/>
                <a:gd name="T57" fmla="*/ 391473827 h 97"/>
                <a:gd name="T58" fmla="*/ 323814742 w 62"/>
                <a:gd name="T59" fmla="*/ 391473827 h 97"/>
                <a:gd name="T60" fmla="*/ 323814742 w 62"/>
                <a:gd name="T61" fmla="*/ 391473827 h 97"/>
                <a:gd name="T62" fmla="*/ 323814742 w 62"/>
                <a:gd name="T63" fmla="*/ 391473827 h 97"/>
                <a:gd name="T64" fmla="*/ 323814742 w 62"/>
                <a:gd name="T65" fmla="*/ 391473827 h 97"/>
                <a:gd name="T66" fmla="*/ 323814742 w 62"/>
                <a:gd name="T67" fmla="*/ 391473827 h 97"/>
                <a:gd name="T68" fmla="*/ 323814742 w 62"/>
                <a:gd name="T69" fmla="*/ 391473827 h 97"/>
                <a:gd name="T70" fmla="*/ 323814742 w 62"/>
                <a:gd name="T71" fmla="*/ 391473827 h 97"/>
                <a:gd name="T72" fmla="*/ 323814742 w 62"/>
                <a:gd name="T73" fmla="*/ 391473827 h 97"/>
                <a:gd name="T74" fmla="*/ 323814742 w 62"/>
                <a:gd name="T75" fmla="*/ 391473827 h 97"/>
                <a:gd name="T76" fmla="*/ 323814742 w 62"/>
                <a:gd name="T77" fmla="*/ 391473827 h 97"/>
                <a:gd name="T78" fmla="*/ 323814742 w 62"/>
                <a:gd name="T79" fmla="*/ 391473827 h 97"/>
                <a:gd name="T80" fmla="*/ 323814742 w 62"/>
                <a:gd name="T81" fmla="*/ 391473827 h 97"/>
                <a:gd name="T82" fmla="*/ 323814742 w 62"/>
                <a:gd name="T83" fmla="*/ 391473827 h 97"/>
                <a:gd name="T84" fmla="*/ 323814742 w 62"/>
                <a:gd name="T85" fmla="*/ 391473827 h 97"/>
                <a:gd name="T86" fmla="*/ 323814742 w 62"/>
                <a:gd name="T87" fmla="*/ 391473827 h 97"/>
                <a:gd name="T88" fmla="*/ 323814742 w 62"/>
                <a:gd name="T89" fmla="*/ 391473827 h 97"/>
                <a:gd name="T90" fmla="*/ 323814742 w 62"/>
                <a:gd name="T91" fmla="*/ 391473827 h 97"/>
                <a:gd name="T92" fmla="*/ 323814742 w 62"/>
                <a:gd name="T93" fmla="*/ 391473827 h 97"/>
                <a:gd name="T94" fmla="*/ 323814742 w 62"/>
                <a:gd name="T95" fmla="*/ 391473827 h 97"/>
                <a:gd name="T96" fmla="*/ 323814742 w 62"/>
                <a:gd name="T97" fmla="*/ 391473827 h 97"/>
                <a:gd name="T98" fmla="*/ 323814742 w 62"/>
                <a:gd name="T99" fmla="*/ 391473827 h 97"/>
                <a:gd name="T100" fmla="*/ 323814742 w 62"/>
                <a:gd name="T101" fmla="*/ 391473827 h 97"/>
                <a:gd name="T102" fmla="*/ 323814742 w 62"/>
                <a:gd name="T103" fmla="*/ 391473827 h 97"/>
                <a:gd name="T104" fmla="*/ 323814742 w 62"/>
                <a:gd name="T105" fmla="*/ 391473827 h 97"/>
                <a:gd name="T106" fmla="*/ 323814742 w 62"/>
                <a:gd name="T107" fmla="*/ 391473827 h 97"/>
                <a:gd name="T108" fmla="*/ 323814742 w 62"/>
                <a:gd name="T109" fmla="*/ 391473827 h 97"/>
                <a:gd name="T110" fmla="*/ 323814742 w 62"/>
                <a:gd name="T111" fmla="*/ 391473827 h 97"/>
                <a:gd name="T112" fmla="*/ 323814742 w 62"/>
                <a:gd name="T113" fmla="*/ 391473827 h 97"/>
                <a:gd name="T114" fmla="*/ 323814742 w 62"/>
                <a:gd name="T115" fmla="*/ 391473827 h 97"/>
                <a:gd name="T116" fmla="*/ 323814742 w 62"/>
                <a:gd name="T117" fmla="*/ 391473827 h 97"/>
                <a:gd name="T118" fmla="*/ 323814742 w 62"/>
                <a:gd name="T119" fmla="*/ 391473827 h 97"/>
                <a:gd name="T120" fmla="*/ 323814742 w 62"/>
                <a:gd name="T121" fmla="*/ 0 h 97"/>
                <a:gd name="T122" fmla="*/ 0 w 62"/>
                <a:gd name="T123" fmla="*/ 391473827 h 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2"/>
                <a:gd name="T187" fmla="*/ 0 h 97"/>
                <a:gd name="T188" fmla="*/ 62 w 62"/>
                <a:gd name="T189" fmla="*/ 97 h 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2" h="97">
                  <a:moveTo>
                    <a:pt x="0" y="7"/>
                  </a:moveTo>
                  <a:lnTo>
                    <a:pt x="4" y="11"/>
                  </a:lnTo>
                  <a:lnTo>
                    <a:pt x="8" y="15"/>
                  </a:lnTo>
                  <a:lnTo>
                    <a:pt x="12" y="19"/>
                  </a:lnTo>
                  <a:lnTo>
                    <a:pt x="16" y="23"/>
                  </a:lnTo>
                  <a:lnTo>
                    <a:pt x="19" y="27"/>
                  </a:lnTo>
                  <a:lnTo>
                    <a:pt x="22" y="32"/>
                  </a:lnTo>
                  <a:lnTo>
                    <a:pt x="25" y="36"/>
                  </a:lnTo>
                  <a:lnTo>
                    <a:pt x="27" y="40"/>
                  </a:lnTo>
                  <a:lnTo>
                    <a:pt x="30" y="43"/>
                  </a:lnTo>
                  <a:lnTo>
                    <a:pt x="33" y="47"/>
                  </a:lnTo>
                  <a:lnTo>
                    <a:pt x="34" y="51"/>
                  </a:lnTo>
                  <a:lnTo>
                    <a:pt x="37" y="55"/>
                  </a:lnTo>
                  <a:lnTo>
                    <a:pt x="38" y="58"/>
                  </a:lnTo>
                  <a:lnTo>
                    <a:pt x="41" y="62"/>
                  </a:lnTo>
                  <a:lnTo>
                    <a:pt x="43" y="65"/>
                  </a:lnTo>
                  <a:lnTo>
                    <a:pt x="44" y="69"/>
                  </a:lnTo>
                  <a:lnTo>
                    <a:pt x="45" y="72"/>
                  </a:lnTo>
                  <a:lnTo>
                    <a:pt x="47" y="74"/>
                  </a:lnTo>
                  <a:lnTo>
                    <a:pt x="47" y="77"/>
                  </a:lnTo>
                  <a:lnTo>
                    <a:pt x="48" y="80"/>
                  </a:lnTo>
                  <a:lnTo>
                    <a:pt x="50" y="83"/>
                  </a:lnTo>
                  <a:lnTo>
                    <a:pt x="50" y="85"/>
                  </a:lnTo>
                  <a:lnTo>
                    <a:pt x="51" y="87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2" y="92"/>
                  </a:lnTo>
                  <a:lnTo>
                    <a:pt x="52" y="94"/>
                  </a:lnTo>
                  <a:lnTo>
                    <a:pt x="52" y="95"/>
                  </a:lnTo>
                  <a:lnTo>
                    <a:pt x="52" y="97"/>
                  </a:lnTo>
                  <a:lnTo>
                    <a:pt x="62" y="95"/>
                  </a:lnTo>
                  <a:lnTo>
                    <a:pt x="62" y="94"/>
                  </a:lnTo>
                  <a:lnTo>
                    <a:pt x="61" y="94"/>
                  </a:lnTo>
                  <a:lnTo>
                    <a:pt x="61" y="92"/>
                  </a:lnTo>
                  <a:lnTo>
                    <a:pt x="61" y="91"/>
                  </a:lnTo>
                  <a:lnTo>
                    <a:pt x="61" y="88"/>
                  </a:lnTo>
                  <a:lnTo>
                    <a:pt x="59" y="87"/>
                  </a:lnTo>
                  <a:lnTo>
                    <a:pt x="59" y="84"/>
                  </a:lnTo>
                  <a:lnTo>
                    <a:pt x="58" y="83"/>
                  </a:lnTo>
                  <a:lnTo>
                    <a:pt x="58" y="80"/>
                  </a:lnTo>
                  <a:lnTo>
                    <a:pt x="56" y="77"/>
                  </a:lnTo>
                  <a:lnTo>
                    <a:pt x="56" y="74"/>
                  </a:lnTo>
                  <a:lnTo>
                    <a:pt x="55" y="72"/>
                  </a:lnTo>
                  <a:lnTo>
                    <a:pt x="54" y="69"/>
                  </a:lnTo>
                  <a:lnTo>
                    <a:pt x="52" y="65"/>
                  </a:lnTo>
                  <a:lnTo>
                    <a:pt x="51" y="62"/>
                  </a:lnTo>
                  <a:lnTo>
                    <a:pt x="48" y="58"/>
                  </a:lnTo>
                  <a:lnTo>
                    <a:pt x="47" y="54"/>
                  </a:lnTo>
                  <a:lnTo>
                    <a:pt x="45" y="51"/>
                  </a:lnTo>
                  <a:lnTo>
                    <a:pt x="43" y="47"/>
                  </a:lnTo>
                  <a:lnTo>
                    <a:pt x="41" y="43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3" y="30"/>
                  </a:lnTo>
                  <a:lnTo>
                    <a:pt x="29" y="26"/>
                  </a:lnTo>
                  <a:lnTo>
                    <a:pt x="26" y="22"/>
                  </a:lnTo>
                  <a:lnTo>
                    <a:pt x="23" y="18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3" name="Freeform 62"/>
            <p:cNvSpPr>
              <a:spLocks noChangeArrowheads="1"/>
            </p:cNvSpPr>
            <p:nvPr/>
          </p:nvSpPr>
          <p:spPr bwMode="auto">
            <a:xfrm>
              <a:off x="5188" y="4255"/>
              <a:ext cx="25" cy="39"/>
            </a:xfrm>
            <a:custGeom>
              <a:avLst/>
              <a:gdLst>
                <a:gd name="T0" fmla="*/ 323188812 w 47"/>
                <a:gd name="T1" fmla="*/ 0 h 70"/>
                <a:gd name="T2" fmla="*/ 0 w 47"/>
                <a:gd name="T3" fmla="*/ 0 h 70"/>
                <a:gd name="T4" fmla="*/ 0 w 47"/>
                <a:gd name="T5" fmla="*/ 371389454 h 70"/>
                <a:gd name="T6" fmla="*/ 0 w 47"/>
                <a:gd name="T7" fmla="*/ 371389454 h 70"/>
                <a:gd name="T8" fmla="*/ 323188812 w 47"/>
                <a:gd name="T9" fmla="*/ 371389454 h 70"/>
                <a:gd name="T10" fmla="*/ 323188812 w 47"/>
                <a:gd name="T11" fmla="*/ 371389454 h 70"/>
                <a:gd name="T12" fmla="*/ 323188812 w 47"/>
                <a:gd name="T13" fmla="*/ 371389454 h 70"/>
                <a:gd name="T14" fmla="*/ 323188812 w 47"/>
                <a:gd name="T15" fmla="*/ 371389454 h 70"/>
                <a:gd name="T16" fmla="*/ 323188812 w 47"/>
                <a:gd name="T17" fmla="*/ 371389454 h 70"/>
                <a:gd name="T18" fmla="*/ 323188812 w 47"/>
                <a:gd name="T19" fmla="*/ 371389454 h 70"/>
                <a:gd name="T20" fmla="*/ 323188812 w 47"/>
                <a:gd name="T21" fmla="*/ 371389454 h 70"/>
                <a:gd name="T22" fmla="*/ 323188812 w 47"/>
                <a:gd name="T23" fmla="*/ 371389454 h 70"/>
                <a:gd name="T24" fmla="*/ 323188812 w 47"/>
                <a:gd name="T25" fmla="*/ 371389454 h 70"/>
                <a:gd name="T26" fmla="*/ 323188812 w 47"/>
                <a:gd name="T27" fmla="*/ 371389454 h 70"/>
                <a:gd name="T28" fmla="*/ 323188812 w 47"/>
                <a:gd name="T29" fmla="*/ 371389454 h 70"/>
                <a:gd name="T30" fmla="*/ 323188812 w 47"/>
                <a:gd name="T31" fmla="*/ 371389454 h 70"/>
                <a:gd name="T32" fmla="*/ 323188812 w 47"/>
                <a:gd name="T33" fmla="*/ 371389454 h 70"/>
                <a:gd name="T34" fmla="*/ 323188812 w 47"/>
                <a:gd name="T35" fmla="*/ 371389454 h 70"/>
                <a:gd name="T36" fmla="*/ 323188812 w 47"/>
                <a:gd name="T37" fmla="*/ 371389454 h 70"/>
                <a:gd name="T38" fmla="*/ 323188812 w 47"/>
                <a:gd name="T39" fmla="*/ 371389454 h 70"/>
                <a:gd name="T40" fmla="*/ 323188812 w 47"/>
                <a:gd name="T41" fmla="*/ 371389454 h 70"/>
                <a:gd name="T42" fmla="*/ 323188812 w 47"/>
                <a:gd name="T43" fmla="*/ 371389454 h 70"/>
                <a:gd name="T44" fmla="*/ 323188812 w 47"/>
                <a:gd name="T45" fmla="*/ 371389454 h 70"/>
                <a:gd name="T46" fmla="*/ 323188812 w 47"/>
                <a:gd name="T47" fmla="*/ 371389454 h 70"/>
                <a:gd name="T48" fmla="*/ 323188812 w 47"/>
                <a:gd name="T49" fmla="*/ 371389454 h 70"/>
                <a:gd name="T50" fmla="*/ 323188812 w 47"/>
                <a:gd name="T51" fmla="*/ 371389454 h 70"/>
                <a:gd name="T52" fmla="*/ 323188812 w 47"/>
                <a:gd name="T53" fmla="*/ 371389454 h 70"/>
                <a:gd name="T54" fmla="*/ 323188812 w 47"/>
                <a:gd name="T55" fmla="*/ 371389454 h 70"/>
                <a:gd name="T56" fmla="*/ 323188812 w 47"/>
                <a:gd name="T57" fmla="*/ 371389454 h 70"/>
                <a:gd name="T58" fmla="*/ 323188812 w 47"/>
                <a:gd name="T59" fmla="*/ 371389454 h 70"/>
                <a:gd name="T60" fmla="*/ 323188812 w 47"/>
                <a:gd name="T61" fmla="*/ 371389454 h 70"/>
                <a:gd name="T62" fmla="*/ 323188812 w 47"/>
                <a:gd name="T63" fmla="*/ 371389454 h 70"/>
                <a:gd name="T64" fmla="*/ 323188812 w 47"/>
                <a:gd name="T65" fmla="*/ 371389454 h 70"/>
                <a:gd name="T66" fmla="*/ 323188812 w 47"/>
                <a:gd name="T67" fmla="*/ 371389454 h 70"/>
                <a:gd name="T68" fmla="*/ 323188812 w 47"/>
                <a:gd name="T69" fmla="*/ 371389454 h 70"/>
                <a:gd name="T70" fmla="*/ 323188812 w 47"/>
                <a:gd name="T71" fmla="*/ 371389454 h 70"/>
                <a:gd name="T72" fmla="*/ 323188812 w 47"/>
                <a:gd name="T73" fmla="*/ 371389454 h 70"/>
                <a:gd name="T74" fmla="*/ 323188812 w 47"/>
                <a:gd name="T75" fmla="*/ 371389454 h 70"/>
                <a:gd name="T76" fmla="*/ 323188812 w 47"/>
                <a:gd name="T77" fmla="*/ 371389454 h 70"/>
                <a:gd name="T78" fmla="*/ 323188812 w 47"/>
                <a:gd name="T79" fmla="*/ 371389454 h 70"/>
                <a:gd name="T80" fmla="*/ 323188812 w 47"/>
                <a:gd name="T81" fmla="*/ 371389454 h 70"/>
                <a:gd name="T82" fmla="*/ 323188812 w 47"/>
                <a:gd name="T83" fmla="*/ 371389454 h 70"/>
                <a:gd name="T84" fmla="*/ 323188812 w 47"/>
                <a:gd name="T85" fmla="*/ 371389454 h 70"/>
                <a:gd name="T86" fmla="*/ 323188812 w 47"/>
                <a:gd name="T87" fmla="*/ 371389454 h 70"/>
                <a:gd name="T88" fmla="*/ 323188812 w 47"/>
                <a:gd name="T89" fmla="*/ 371389454 h 70"/>
                <a:gd name="T90" fmla="*/ 323188812 w 47"/>
                <a:gd name="T91" fmla="*/ 371389454 h 70"/>
                <a:gd name="T92" fmla="*/ 323188812 w 47"/>
                <a:gd name="T93" fmla="*/ 371389454 h 70"/>
                <a:gd name="T94" fmla="*/ 323188812 w 47"/>
                <a:gd name="T95" fmla="*/ 371389454 h 70"/>
                <a:gd name="T96" fmla="*/ 323188812 w 47"/>
                <a:gd name="T97" fmla="*/ 371389454 h 70"/>
                <a:gd name="T98" fmla="*/ 323188812 w 47"/>
                <a:gd name="T99" fmla="*/ 371389454 h 70"/>
                <a:gd name="T100" fmla="*/ 323188812 w 47"/>
                <a:gd name="T101" fmla="*/ 371389454 h 70"/>
                <a:gd name="T102" fmla="*/ 323188812 w 47"/>
                <a:gd name="T103" fmla="*/ 371389454 h 70"/>
                <a:gd name="T104" fmla="*/ 323188812 w 47"/>
                <a:gd name="T105" fmla="*/ 371389454 h 70"/>
                <a:gd name="T106" fmla="*/ 323188812 w 47"/>
                <a:gd name="T107" fmla="*/ 371389454 h 70"/>
                <a:gd name="T108" fmla="*/ 323188812 w 47"/>
                <a:gd name="T109" fmla="*/ 371389454 h 70"/>
                <a:gd name="T110" fmla="*/ 323188812 w 47"/>
                <a:gd name="T111" fmla="*/ 371389454 h 70"/>
                <a:gd name="T112" fmla="*/ 323188812 w 47"/>
                <a:gd name="T113" fmla="*/ 371389454 h 70"/>
                <a:gd name="T114" fmla="*/ 323188812 w 47"/>
                <a:gd name="T115" fmla="*/ 371389454 h 70"/>
                <a:gd name="T116" fmla="*/ 323188812 w 47"/>
                <a:gd name="T117" fmla="*/ 371389454 h 70"/>
                <a:gd name="T118" fmla="*/ 323188812 w 47"/>
                <a:gd name="T119" fmla="*/ 371389454 h 70"/>
                <a:gd name="T120" fmla="*/ 323188812 w 47"/>
                <a:gd name="T121" fmla="*/ 0 h 70"/>
                <a:gd name="T122" fmla="*/ 0 w 47"/>
                <a:gd name="T123" fmla="*/ 0 h 70"/>
                <a:gd name="T124" fmla="*/ 323188812 w 47"/>
                <a:gd name="T125" fmla="*/ 0 h 7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"/>
                <a:gd name="T190" fmla="*/ 0 h 70"/>
                <a:gd name="T191" fmla="*/ 47 w 47"/>
                <a:gd name="T192" fmla="*/ 70 h 7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" h="70">
                  <a:moveTo>
                    <a:pt x="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8" y="28"/>
                  </a:lnTo>
                  <a:lnTo>
                    <a:pt x="11" y="31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5" y="39"/>
                  </a:lnTo>
                  <a:lnTo>
                    <a:pt x="18" y="42"/>
                  </a:lnTo>
                  <a:lnTo>
                    <a:pt x="19" y="45"/>
                  </a:lnTo>
                  <a:lnTo>
                    <a:pt x="20" y="46"/>
                  </a:lnTo>
                  <a:lnTo>
                    <a:pt x="23" y="49"/>
                  </a:lnTo>
                  <a:lnTo>
                    <a:pt x="25" y="52"/>
                  </a:lnTo>
                  <a:lnTo>
                    <a:pt x="26" y="53"/>
                  </a:lnTo>
                  <a:lnTo>
                    <a:pt x="29" y="56"/>
                  </a:lnTo>
                  <a:lnTo>
                    <a:pt x="30" y="57"/>
                  </a:lnTo>
                  <a:lnTo>
                    <a:pt x="31" y="60"/>
                  </a:lnTo>
                  <a:lnTo>
                    <a:pt x="33" y="61"/>
                  </a:lnTo>
                  <a:lnTo>
                    <a:pt x="34" y="63"/>
                  </a:lnTo>
                  <a:lnTo>
                    <a:pt x="36" y="64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40" y="68"/>
                  </a:lnTo>
                  <a:lnTo>
                    <a:pt x="40" y="70"/>
                  </a:lnTo>
                  <a:lnTo>
                    <a:pt x="47" y="63"/>
                  </a:lnTo>
                  <a:lnTo>
                    <a:pt x="45" y="61"/>
                  </a:lnTo>
                  <a:lnTo>
                    <a:pt x="44" y="60"/>
                  </a:lnTo>
                  <a:lnTo>
                    <a:pt x="44" y="59"/>
                  </a:lnTo>
                  <a:lnTo>
                    <a:pt x="42" y="59"/>
                  </a:lnTo>
                  <a:lnTo>
                    <a:pt x="41" y="57"/>
                  </a:lnTo>
                  <a:lnTo>
                    <a:pt x="40" y="54"/>
                  </a:lnTo>
                  <a:lnTo>
                    <a:pt x="38" y="53"/>
                  </a:lnTo>
                  <a:lnTo>
                    <a:pt x="37" y="52"/>
                  </a:lnTo>
                  <a:lnTo>
                    <a:pt x="36" y="50"/>
                  </a:lnTo>
                  <a:lnTo>
                    <a:pt x="33" y="47"/>
                  </a:lnTo>
                  <a:lnTo>
                    <a:pt x="31" y="46"/>
                  </a:lnTo>
                  <a:lnTo>
                    <a:pt x="30" y="43"/>
                  </a:lnTo>
                  <a:lnTo>
                    <a:pt x="29" y="41"/>
                  </a:lnTo>
                  <a:lnTo>
                    <a:pt x="26" y="39"/>
                  </a:lnTo>
                  <a:lnTo>
                    <a:pt x="25" y="36"/>
                  </a:lnTo>
                  <a:lnTo>
                    <a:pt x="23" y="34"/>
                  </a:lnTo>
                  <a:lnTo>
                    <a:pt x="22" y="31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6" y="24"/>
                  </a:lnTo>
                  <a:lnTo>
                    <a:pt x="15" y="21"/>
                  </a:lnTo>
                  <a:lnTo>
                    <a:pt x="13" y="18"/>
                  </a:lnTo>
                  <a:lnTo>
                    <a:pt x="12" y="16"/>
                  </a:lnTo>
                  <a:lnTo>
                    <a:pt x="12" y="13"/>
                  </a:lnTo>
                  <a:lnTo>
                    <a:pt x="11" y="10"/>
                  </a:lnTo>
                  <a:lnTo>
                    <a:pt x="9" y="7"/>
                  </a:lnTo>
                  <a:lnTo>
                    <a:pt x="9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4" name="Freeform 63"/>
            <p:cNvSpPr>
              <a:spLocks noChangeArrowheads="1"/>
            </p:cNvSpPr>
            <p:nvPr/>
          </p:nvSpPr>
          <p:spPr bwMode="auto">
            <a:xfrm>
              <a:off x="5188" y="4255"/>
              <a:ext cx="25" cy="79"/>
            </a:xfrm>
            <a:custGeom>
              <a:avLst/>
              <a:gdLst>
                <a:gd name="T0" fmla="*/ 323188812 w 47"/>
                <a:gd name="T1" fmla="*/ 385857577 h 140"/>
                <a:gd name="T2" fmla="*/ 323188812 w 47"/>
                <a:gd name="T3" fmla="*/ 385857577 h 140"/>
                <a:gd name="T4" fmla="*/ 323188812 w 47"/>
                <a:gd name="T5" fmla="*/ 385857577 h 140"/>
                <a:gd name="T6" fmla="*/ 323188812 w 47"/>
                <a:gd name="T7" fmla="*/ 385857577 h 140"/>
                <a:gd name="T8" fmla="*/ 323188812 w 47"/>
                <a:gd name="T9" fmla="*/ 385857577 h 140"/>
                <a:gd name="T10" fmla="*/ 323188812 w 47"/>
                <a:gd name="T11" fmla="*/ 385857577 h 140"/>
                <a:gd name="T12" fmla="*/ 323188812 w 47"/>
                <a:gd name="T13" fmla="*/ 385857577 h 140"/>
                <a:gd name="T14" fmla="*/ 323188812 w 47"/>
                <a:gd name="T15" fmla="*/ 385857577 h 140"/>
                <a:gd name="T16" fmla="*/ 323188812 w 47"/>
                <a:gd name="T17" fmla="*/ 385857577 h 140"/>
                <a:gd name="T18" fmla="*/ 323188812 w 47"/>
                <a:gd name="T19" fmla="*/ 385857577 h 140"/>
                <a:gd name="T20" fmla="*/ 323188812 w 47"/>
                <a:gd name="T21" fmla="*/ 385857577 h 140"/>
                <a:gd name="T22" fmla="*/ 323188812 w 47"/>
                <a:gd name="T23" fmla="*/ 385857577 h 140"/>
                <a:gd name="T24" fmla="*/ 323188812 w 47"/>
                <a:gd name="T25" fmla="*/ 385857577 h 140"/>
                <a:gd name="T26" fmla="*/ 323188812 w 47"/>
                <a:gd name="T27" fmla="*/ 385857577 h 140"/>
                <a:gd name="T28" fmla="*/ 323188812 w 47"/>
                <a:gd name="T29" fmla="*/ 385857577 h 140"/>
                <a:gd name="T30" fmla="*/ 323188812 w 47"/>
                <a:gd name="T31" fmla="*/ 385857577 h 140"/>
                <a:gd name="T32" fmla="*/ 323188812 w 47"/>
                <a:gd name="T33" fmla="*/ 385857577 h 140"/>
                <a:gd name="T34" fmla="*/ 323188812 w 47"/>
                <a:gd name="T35" fmla="*/ 385857577 h 140"/>
                <a:gd name="T36" fmla="*/ 323188812 w 47"/>
                <a:gd name="T37" fmla="*/ 385857577 h 140"/>
                <a:gd name="T38" fmla="*/ 323188812 w 47"/>
                <a:gd name="T39" fmla="*/ 385857577 h 140"/>
                <a:gd name="T40" fmla="*/ 323188812 w 47"/>
                <a:gd name="T41" fmla="*/ 385857577 h 140"/>
                <a:gd name="T42" fmla="*/ 323188812 w 47"/>
                <a:gd name="T43" fmla="*/ 385857577 h 140"/>
                <a:gd name="T44" fmla="*/ 323188812 w 47"/>
                <a:gd name="T45" fmla="*/ 385857577 h 140"/>
                <a:gd name="T46" fmla="*/ 323188812 w 47"/>
                <a:gd name="T47" fmla="*/ 385857577 h 140"/>
                <a:gd name="T48" fmla="*/ 323188812 w 47"/>
                <a:gd name="T49" fmla="*/ 385857577 h 140"/>
                <a:gd name="T50" fmla="*/ 323188812 w 47"/>
                <a:gd name="T51" fmla="*/ 385857577 h 140"/>
                <a:gd name="T52" fmla="*/ 323188812 w 47"/>
                <a:gd name="T53" fmla="*/ 385857577 h 140"/>
                <a:gd name="T54" fmla="*/ 323188812 w 47"/>
                <a:gd name="T55" fmla="*/ 385857577 h 140"/>
                <a:gd name="T56" fmla="*/ 323188812 w 47"/>
                <a:gd name="T57" fmla="*/ 385857577 h 140"/>
                <a:gd name="T58" fmla="*/ 323188812 w 47"/>
                <a:gd name="T59" fmla="*/ 385857577 h 140"/>
                <a:gd name="T60" fmla="*/ 323188812 w 47"/>
                <a:gd name="T61" fmla="*/ 0 h 140"/>
                <a:gd name="T62" fmla="*/ 0 w 47"/>
                <a:gd name="T63" fmla="*/ 0 h 140"/>
                <a:gd name="T64" fmla="*/ 0 w 47"/>
                <a:gd name="T65" fmla="*/ 385857577 h 140"/>
                <a:gd name="T66" fmla="*/ 0 w 47"/>
                <a:gd name="T67" fmla="*/ 385857577 h 140"/>
                <a:gd name="T68" fmla="*/ 0 w 47"/>
                <a:gd name="T69" fmla="*/ 385857577 h 140"/>
                <a:gd name="T70" fmla="*/ 0 w 47"/>
                <a:gd name="T71" fmla="*/ 385857577 h 140"/>
                <a:gd name="T72" fmla="*/ 0 w 47"/>
                <a:gd name="T73" fmla="*/ 385857577 h 140"/>
                <a:gd name="T74" fmla="*/ 323188812 w 47"/>
                <a:gd name="T75" fmla="*/ 385857577 h 140"/>
                <a:gd name="T76" fmla="*/ 323188812 w 47"/>
                <a:gd name="T77" fmla="*/ 385857577 h 140"/>
                <a:gd name="T78" fmla="*/ 323188812 w 47"/>
                <a:gd name="T79" fmla="*/ 385857577 h 140"/>
                <a:gd name="T80" fmla="*/ 323188812 w 47"/>
                <a:gd name="T81" fmla="*/ 385857577 h 140"/>
                <a:gd name="T82" fmla="*/ 323188812 w 47"/>
                <a:gd name="T83" fmla="*/ 385857577 h 140"/>
                <a:gd name="T84" fmla="*/ 323188812 w 47"/>
                <a:gd name="T85" fmla="*/ 385857577 h 140"/>
                <a:gd name="T86" fmla="*/ 323188812 w 47"/>
                <a:gd name="T87" fmla="*/ 385857577 h 140"/>
                <a:gd name="T88" fmla="*/ 323188812 w 47"/>
                <a:gd name="T89" fmla="*/ 385857577 h 140"/>
                <a:gd name="T90" fmla="*/ 323188812 w 47"/>
                <a:gd name="T91" fmla="*/ 385857577 h 140"/>
                <a:gd name="T92" fmla="*/ 323188812 w 47"/>
                <a:gd name="T93" fmla="*/ 385857577 h 140"/>
                <a:gd name="T94" fmla="*/ 323188812 w 47"/>
                <a:gd name="T95" fmla="*/ 385857577 h 140"/>
                <a:gd name="T96" fmla="*/ 323188812 w 47"/>
                <a:gd name="T97" fmla="*/ 385857577 h 140"/>
                <a:gd name="T98" fmla="*/ 323188812 w 47"/>
                <a:gd name="T99" fmla="*/ 385857577 h 140"/>
                <a:gd name="T100" fmla="*/ 323188812 w 47"/>
                <a:gd name="T101" fmla="*/ 385857577 h 140"/>
                <a:gd name="T102" fmla="*/ 323188812 w 47"/>
                <a:gd name="T103" fmla="*/ 385857577 h 140"/>
                <a:gd name="T104" fmla="*/ 323188812 w 47"/>
                <a:gd name="T105" fmla="*/ 385857577 h 140"/>
                <a:gd name="T106" fmla="*/ 323188812 w 47"/>
                <a:gd name="T107" fmla="*/ 385857577 h 140"/>
                <a:gd name="T108" fmla="*/ 323188812 w 47"/>
                <a:gd name="T109" fmla="*/ 385857577 h 140"/>
                <a:gd name="T110" fmla="*/ 323188812 w 47"/>
                <a:gd name="T111" fmla="*/ 385857577 h 140"/>
                <a:gd name="T112" fmla="*/ 323188812 w 47"/>
                <a:gd name="T113" fmla="*/ 385857577 h 140"/>
                <a:gd name="T114" fmla="*/ 323188812 w 47"/>
                <a:gd name="T115" fmla="*/ 385857577 h 140"/>
                <a:gd name="T116" fmla="*/ 323188812 w 47"/>
                <a:gd name="T117" fmla="*/ 385857577 h 140"/>
                <a:gd name="T118" fmla="*/ 323188812 w 47"/>
                <a:gd name="T119" fmla="*/ 385857577 h 140"/>
                <a:gd name="T120" fmla="*/ 323188812 w 47"/>
                <a:gd name="T121" fmla="*/ 385857577 h 140"/>
                <a:gd name="T122" fmla="*/ 323188812 w 47"/>
                <a:gd name="T123" fmla="*/ 385857577 h 140"/>
                <a:gd name="T124" fmla="*/ 323188812 w 47"/>
                <a:gd name="T125" fmla="*/ 385857577 h 1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"/>
                <a:gd name="T190" fmla="*/ 0 h 140"/>
                <a:gd name="T191" fmla="*/ 47 w 47"/>
                <a:gd name="T192" fmla="*/ 140 h 1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" h="140">
                  <a:moveTo>
                    <a:pt x="47" y="136"/>
                  </a:moveTo>
                  <a:lnTo>
                    <a:pt x="44" y="129"/>
                  </a:lnTo>
                  <a:lnTo>
                    <a:pt x="41" y="124"/>
                  </a:lnTo>
                  <a:lnTo>
                    <a:pt x="38" y="118"/>
                  </a:lnTo>
                  <a:lnTo>
                    <a:pt x="36" y="113"/>
                  </a:lnTo>
                  <a:lnTo>
                    <a:pt x="33" y="106"/>
                  </a:lnTo>
                  <a:lnTo>
                    <a:pt x="31" y="100"/>
                  </a:lnTo>
                  <a:lnTo>
                    <a:pt x="29" y="95"/>
                  </a:lnTo>
                  <a:lnTo>
                    <a:pt x="27" y="89"/>
                  </a:lnTo>
                  <a:lnTo>
                    <a:pt x="25" y="83"/>
                  </a:lnTo>
                  <a:lnTo>
                    <a:pt x="23" y="77"/>
                  </a:lnTo>
                  <a:lnTo>
                    <a:pt x="22" y="71"/>
                  </a:lnTo>
                  <a:lnTo>
                    <a:pt x="20" y="65"/>
                  </a:lnTo>
                  <a:lnTo>
                    <a:pt x="19" y="60"/>
                  </a:lnTo>
                  <a:lnTo>
                    <a:pt x="18" y="54"/>
                  </a:lnTo>
                  <a:lnTo>
                    <a:pt x="16" y="50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3" y="35"/>
                  </a:lnTo>
                  <a:lnTo>
                    <a:pt x="12" y="31"/>
                  </a:lnTo>
                  <a:lnTo>
                    <a:pt x="12" y="27"/>
                  </a:lnTo>
                  <a:lnTo>
                    <a:pt x="11" y="23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5" y="42"/>
                  </a:lnTo>
                  <a:lnTo>
                    <a:pt x="7" y="46"/>
                  </a:lnTo>
                  <a:lnTo>
                    <a:pt x="8" y="52"/>
                  </a:lnTo>
                  <a:lnTo>
                    <a:pt x="8" y="57"/>
                  </a:lnTo>
                  <a:lnTo>
                    <a:pt x="9" y="63"/>
                  </a:lnTo>
                  <a:lnTo>
                    <a:pt x="11" y="68"/>
                  </a:lnTo>
                  <a:lnTo>
                    <a:pt x="13" y="74"/>
                  </a:lnTo>
                  <a:lnTo>
                    <a:pt x="15" y="79"/>
                  </a:lnTo>
                  <a:lnTo>
                    <a:pt x="16" y="85"/>
                  </a:lnTo>
                  <a:lnTo>
                    <a:pt x="18" y="92"/>
                  </a:lnTo>
                  <a:lnTo>
                    <a:pt x="20" y="97"/>
                  </a:lnTo>
                  <a:lnTo>
                    <a:pt x="22" y="103"/>
                  </a:lnTo>
                  <a:lnTo>
                    <a:pt x="25" y="110"/>
                  </a:lnTo>
                  <a:lnTo>
                    <a:pt x="27" y="115"/>
                  </a:lnTo>
                  <a:lnTo>
                    <a:pt x="30" y="122"/>
                  </a:lnTo>
                  <a:lnTo>
                    <a:pt x="33" y="128"/>
                  </a:lnTo>
                  <a:lnTo>
                    <a:pt x="36" y="133"/>
                  </a:lnTo>
                  <a:lnTo>
                    <a:pt x="38" y="140"/>
                  </a:lnTo>
                  <a:lnTo>
                    <a:pt x="47" y="136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5" name="Freeform 64"/>
            <p:cNvSpPr>
              <a:spLocks noChangeArrowheads="1"/>
            </p:cNvSpPr>
            <p:nvPr/>
          </p:nvSpPr>
          <p:spPr bwMode="auto">
            <a:xfrm>
              <a:off x="5210" y="4334"/>
              <a:ext cx="21" cy="102"/>
            </a:xfrm>
            <a:custGeom>
              <a:avLst/>
              <a:gdLst>
                <a:gd name="T0" fmla="*/ 335269408 w 39"/>
                <a:gd name="T1" fmla="*/ 390762487 h 180"/>
                <a:gd name="T2" fmla="*/ 335269408 w 39"/>
                <a:gd name="T3" fmla="*/ 390762487 h 180"/>
                <a:gd name="T4" fmla="*/ 335269408 w 39"/>
                <a:gd name="T5" fmla="*/ 390762487 h 180"/>
                <a:gd name="T6" fmla="*/ 335269408 w 39"/>
                <a:gd name="T7" fmla="*/ 390762487 h 180"/>
                <a:gd name="T8" fmla="*/ 335269408 w 39"/>
                <a:gd name="T9" fmla="*/ 390762487 h 180"/>
                <a:gd name="T10" fmla="*/ 335269408 w 39"/>
                <a:gd name="T11" fmla="*/ 390762487 h 180"/>
                <a:gd name="T12" fmla="*/ 335269408 w 39"/>
                <a:gd name="T13" fmla="*/ 390762487 h 180"/>
                <a:gd name="T14" fmla="*/ 335269408 w 39"/>
                <a:gd name="T15" fmla="*/ 390762487 h 180"/>
                <a:gd name="T16" fmla="*/ 335269408 w 39"/>
                <a:gd name="T17" fmla="*/ 390762487 h 180"/>
                <a:gd name="T18" fmla="*/ 335269408 w 39"/>
                <a:gd name="T19" fmla="*/ 390762487 h 180"/>
                <a:gd name="T20" fmla="*/ 335269408 w 39"/>
                <a:gd name="T21" fmla="*/ 390762487 h 180"/>
                <a:gd name="T22" fmla="*/ 335269408 w 39"/>
                <a:gd name="T23" fmla="*/ 390762487 h 180"/>
                <a:gd name="T24" fmla="*/ 335269408 w 39"/>
                <a:gd name="T25" fmla="*/ 390762487 h 180"/>
                <a:gd name="T26" fmla="*/ 335269408 w 39"/>
                <a:gd name="T27" fmla="*/ 390762487 h 180"/>
                <a:gd name="T28" fmla="*/ 335269408 w 39"/>
                <a:gd name="T29" fmla="*/ 390762487 h 180"/>
                <a:gd name="T30" fmla="*/ 335269408 w 39"/>
                <a:gd name="T31" fmla="*/ 390762487 h 180"/>
                <a:gd name="T32" fmla="*/ 0 w 39"/>
                <a:gd name="T33" fmla="*/ 390762487 h 180"/>
                <a:gd name="T34" fmla="*/ 335269408 w 39"/>
                <a:gd name="T35" fmla="*/ 390762487 h 180"/>
                <a:gd name="T36" fmla="*/ 335269408 w 39"/>
                <a:gd name="T37" fmla="*/ 390762487 h 180"/>
                <a:gd name="T38" fmla="*/ 335269408 w 39"/>
                <a:gd name="T39" fmla="*/ 390762487 h 180"/>
                <a:gd name="T40" fmla="*/ 335269408 w 39"/>
                <a:gd name="T41" fmla="*/ 390762487 h 180"/>
                <a:gd name="T42" fmla="*/ 335269408 w 39"/>
                <a:gd name="T43" fmla="*/ 390762487 h 180"/>
                <a:gd name="T44" fmla="*/ 335269408 w 39"/>
                <a:gd name="T45" fmla="*/ 390762487 h 180"/>
                <a:gd name="T46" fmla="*/ 335269408 w 39"/>
                <a:gd name="T47" fmla="*/ 390762487 h 180"/>
                <a:gd name="T48" fmla="*/ 335269408 w 39"/>
                <a:gd name="T49" fmla="*/ 390762487 h 180"/>
                <a:gd name="T50" fmla="*/ 335269408 w 39"/>
                <a:gd name="T51" fmla="*/ 390762487 h 180"/>
                <a:gd name="T52" fmla="*/ 335269408 w 39"/>
                <a:gd name="T53" fmla="*/ 390762487 h 180"/>
                <a:gd name="T54" fmla="*/ 335269408 w 39"/>
                <a:gd name="T55" fmla="*/ 390762487 h 180"/>
                <a:gd name="T56" fmla="*/ 335269408 w 39"/>
                <a:gd name="T57" fmla="*/ 390762487 h 180"/>
                <a:gd name="T58" fmla="*/ 335269408 w 39"/>
                <a:gd name="T59" fmla="*/ 390762487 h 180"/>
                <a:gd name="T60" fmla="*/ 335269408 w 39"/>
                <a:gd name="T61" fmla="*/ 390762487 h 180"/>
                <a:gd name="T62" fmla="*/ 335269408 w 39"/>
                <a:gd name="T63" fmla="*/ 390762487 h 180"/>
                <a:gd name="T64" fmla="*/ 335269408 w 39"/>
                <a:gd name="T65" fmla="*/ 390762487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"/>
                <a:gd name="T100" fmla="*/ 0 h 180"/>
                <a:gd name="T101" fmla="*/ 39 w 39"/>
                <a:gd name="T102" fmla="*/ 180 h 1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" h="180">
                  <a:moveTo>
                    <a:pt x="38" y="180"/>
                  </a:moveTo>
                  <a:lnTo>
                    <a:pt x="39" y="176"/>
                  </a:lnTo>
                  <a:lnTo>
                    <a:pt x="39" y="172"/>
                  </a:lnTo>
                  <a:lnTo>
                    <a:pt x="39" y="167"/>
                  </a:lnTo>
                  <a:lnTo>
                    <a:pt x="39" y="163"/>
                  </a:lnTo>
                  <a:lnTo>
                    <a:pt x="39" y="159"/>
                  </a:lnTo>
                  <a:lnTo>
                    <a:pt x="39" y="154"/>
                  </a:lnTo>
                  <a:lnTo>
                    <a:pt x="39" y="148"/>
                  </a:lnTo>
                  <a:lnTo>
                    <a:pt x="39" y="144"/>
                  </a:lnTo>
                  <a:lnTo>
                    <a:pt x="38" y="138"/>
                  </a:lnTo>
                  <a:lnTo>
                    <a:pt x="38" y="133"/>
                  </a:lnTo>
                  <a:lnTo>
                    <a:pt x="38" y="127"/>
                  </a:lnTo>
                  <a:lnTo>
                    <a:pt x="38" y="122"/>
                  </a:lnTo>
                  <a:lnTo>
                    <a:pt x="38" y="116"/>
                  </a:lnTo>
                  <a:lnTo>
                    <a:pt x="36" y="111"/>
                  </a:lnTo>
                  <a:lnTo>
                    <a:pt x="36" y="104"/>
                  </a:lnTo>
                  <a:lnTo>
                    <a:pt x="36" y="98"/>
                  </a:lnTo>
                  <a:lnTo>
                    <a:pt x="35" y="93"/>
                  </a:lnTo>
                  <a:lnTo>
                    <a:pt x="35" y="86"/>
                  </a:lnTo>
                  <a:lnTo>
                    <a:pt x="34" y="80"/>
                  </a:lnTo>
                  <a:lnTo>
                    <a:pt x="32" y="73"/>
                  </a:lnTo>
                  <a:lnTo>
                    <a:pt x="31" y="68"/>
                  </a:lnTo>
                  <a:lnTo>
                    <a:pt x="31" y="61"/>
                  </a:lnTo>
                  <a:lnTo>
                    <a:pt x="29" y="55"/>
                  </a:lnTo>
                  <a:lnTo>
                    <a:pt x="27" y="48"/>
                  </a:lnTo>
                  <a:lnTo>
                    <a:pt x="25" y="43"/>
                  </a:lnTo>
                  <a:lnTo>
                    <a:pt x="24" y="36"/>
                  </a:lnTo>
                  <a:lnTo>
                    <a:pt x="21" y="30"/>
                  </a:lnTo>
                  <a:lnTo>
                    <a:pt x="20" y="24"/>
                  </a:lnTo>
                  <a:lnTo>
                    <a:pt x="17" y="18"/>
                  </a:lnTo>
                  <a:lnTo>
                    <a:pt x="14" y="11"/>
                  </a:lnTo>
                  <a:lnTo>
                    <a:pt x="11" y="6"/>
                  </a:lnTo>
                  <a:lnTo>
                    <a:pt x="9" y="0"/>
                  </a:lnTo>
                  <a:lnTo>
                    <a:pt x="0" y="4"/>
                  </a:lnTo>
                  <a:lnTo>
                    <a:pt x="3" y="10"/>
                  </a:lnTo>
                  <a:lnTo>
                    <a:pt x="6" y="15"/>
                  </a:lnTo>
                  <a:lnTo>
                    <a:pt x="9" y="21"/>
                  </a:lnTo>
                  <a:lnTo>
                    <a:pt x="11" y="26"/>
                  </a:lnTo>
                  <a:lnTo>
                    <a:pt x="13" y="33"/>
                  </a:lnTo>
                  <a:lnTo>
                    <a:pt x="16" y="39"/>
                  </a:lnTo>
                  <a:lnTo>
                    <a:pt x="17" y="44"/>
                  </a:lnTo>
                  <a:lnTo>
                    <a:pt x="18" y="51"/>
                  </a:lnTo>
                  <a:lnTo>
                    <a:pt x="20" y="57"/>
                  </a:lnTo>
                  <a:lnTo>
                    <a:pt x="21" y="64"/>
                  </a:lnTo>
                  <a:lnTo>
                    <a:pt x="22" y="69"/>
                  </a:lnTo>
                  <a:lnTo>
                    <a:pt x="24" y="75"/>
                  </a:lnTo>
                  <a:lnTo>
                    <a:pt x="25" y="82"/>
                  </a:lnTo>
                  <a:lnTo>
                    <a:pt x="25" y="87"/>
                  </a:lnTo>
                  <a:lnTo>
                    <a:pt x="27" y="93"/>
                  </a:lnTo>
                  <a:lnTo>
                    <a:pt x="27" y="100"/>
                  </a:lnTo>
                  <a:lnTo>
                    <a:pt x="28" y="105"/>
                  </a:lnTo>
                  <a:lnTo>
                    <a:pt x="28" y="111"/>
                  </a:lnTo>
                  <a:lnTo>
                    <a:pt x="28" y="116"/>
                  </a:lnTo>
                  <a:lnTo>
                    <a:pt x="28" y="122"/>
                  </a:lnTo>
                  <a:lnTo>
                    <a:pt x="29" y="127"/>
                  </a:lnTo>
                  <a:lnTo>
                    <a:pt x="29" y="133"/>
                  </a:lnTo>
                  <a:lnTo>
                    <a:pt x="29" y="138"/>
                  </a:lnTo>
                  <a:lnTo>
                    <a:pt x="29" y="144"/>
                  </a:lnTo>
                  <a:lnTo>
                    <a:pt x="29" y="148"/>
                  </a:lnTo>
                  <a:lnTo>
                    <a:pt x="29" y="154"/>
                  </a:lnTo>
                  <a:lnTo>
                    <a:pt x="29" y="159"/>
                  </a:lnTo>
                  <a:lnTo>
                    <a:pt x="29" y="163"/>
                  </a:lnTo>
                  <a:lnTo>
                    <a:pt x="29" y="167"/>
                  </a:lnTo>
                  <a:lnTo>
                    <a:pt x="29" y="172"/>
                  </a:lnTo>
                  <a:lnTo>
                    <a:pt x="29" y="176"/>
                  </a:lnTo>
                  <a:lnTo>
                    <a:pt x="29" y="180"/>
                  </a:lnTo>
                  <a:lnTo>
                    <a:pt x="38" y="18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6" name="Freeform 65"/>
            <p:cNvSpPr>
              <a:spLocks noChangeArrowheads="1"/>
            </p:cNvSpPr>
            <p:nvPr/>
          </p:nvSpPr>
          <p:spPr bwMode="auto">
            <a:xfrm>
              <a:off x="5226" y="4438"/>
              <a:ext cx="4" cy="30"/>
            </a:xfrm>
            <a:custGeom>
              <a:avLst/>
              <a:gdLst>
                <a:gd name="T0" fmla="*/ 137438954 w 10"/>
                <a:gd name="T1" fmla="*/ 313089903 h 57"/>
                <a:gd name="T2" fmla="*/ 137438954 w 10"/>
                <a:gd name="T3" fmla="*/ 313089903 h 57"/>
                <a:gd name="T4" fmla="*/ 137438954 w 10"/>
                <a:gd name="T5" fmla="*/ 0 h 57"/>
                <a:gd name="T6" fmla="*/ 137438954 w 10"/>
                <a:gd name="T7" fmla="*/ 0 h 57"/>
                <a:gd name="T8" fmla="*/ 0 w 10"/>
                <a:gd name="T9" fmla="*/ 313089903 h 57"/>
                <a:gd name="T10" fmla="*/ 137438954 w 10"/>
                <a:gd name="T11" fmla="*/ 313089903 h 57"/>
                <a:gd name="T12" fmla="*/ 137438954 w 10"/>
                <a:gd name="T13" fmla="*/ 313089903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57"/>
                <a:gd name="T23" fmla="*/ 10 w 10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57">
                  <a:moveTo>
                    <a:pt x="1" y="57"/>
                  </a:moveTo>
                  <a:lnTo>
                    <a:pt x="10" y="54"/>
                  </a:lnTo>
                  <a:lnTo>
                    <a:pt x="10" y="0"/>
                  </a:lnTo>
                  <a:lnTo>
                    <a:pt x="1" y="0"/>
                  </a:lnTo>
                  <a:lnTo>
                    <a:pt x="0" y="54"/>
                  </a:lnTo>
                  <a:lnTo>
                    <a:pt x="8" y="51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7" name="Freeform 66"/>
            <p:cNvSpPr>
              <a:spLocks noChangeArrowheads="1"/>
            </p:cNvSpPr>
            <p:nvPr/>
          </p:nvSpPr>
          <p:spPr bwMode="auto">
            <a:xfrm>
              <a:off x="5210" y="4437"/>
              <a:ext cx="19" cy="31"/>
            </a:xfrm>
            <a:custGeom>
              <a:avLst/>
              <a:gdLst>
                <a:gd name="T0" fmla="*/ 315706240 w 36"/>
                <a:gd name="T1" fmla="*/ 0 h 60"/>
                <a:gd name="T2" fmla="*/ 315706240 w 36"/>
                <a:gd name="T3" fmla="*/ 296183728 h 60"/>
                <a:gd name="T4" fmla="*/ 315706240 w 36"/>
                <a:gd name="T5" fmla="*/ 296183728 h 60"/>
                <a:gd name="T6" fmla="*/ 315706240 w 36"/>
                <a:gd name="T7" fmla="*/ 296183728 h 60"/>
                <a:gd name="T8" fmla="*/ 315706240 w 36"/>
                <a:gd name="T9" fmla="*/ 296183728 h 60"/>
                <a:gd name="T10" fmla="*/ 315706240 w 36"/>
                <a:gd name="T11" fmla="*/ 296183728 h 60"/>
                <a:gd name="T12" fmla="*/ 315706240 w 36"/>
                <a:gd name="T13" fmla="*/ 296183728 h 60"/>
                <a:gd name="T14" fmla="*/ 315706240 w 36"/>
                <a:gd name="T15" fmla="*/ 296183728 h 60"/>
                <a:gd name="T16" fmla="*/ 315706240 w 36"/>
                <a:gd name="T17" fmla="*/ 296183728 h 60"/>
                <a:gd name="T18" fmla="*/ 315706240 w 36"/>
                <a:gd name="T19" fmla="*/ 296183728 h 60"/>
                <a:gd name="T20" fmla="*/ 315706240 w 36"/>
                <a:gd name="T21" fmla="*/ 296183728 h 60"/>
                <a:gd name="T22" fmla="*/ 315706240 w 36"/>
                <a:gd name="T23" fmla="*/ 296183728 h 60"/>
                <a:gd name="T24" fmla="*/ 315706240 w 36"/>
                <a:gd name="T25" fmla="*/ 296183728 h 60"/>
                <a:gd name="T26" fmla="*/ 315706240 w 36"/>
                <a:gd name="T27" fmla="*/ 296183728 h 60"/>
                <a:gd name="T28" fmla="*/ 315706240 w 36"/>
                <a:gd name="T29" fmla="*/ 296183728 h 60"/>
                <a:gd name="T30" fmla="*/ 315706240 w 36"/>
                <a:gd name="T31" fmla="*/ 296183728 h 60"/>
                <a:gd name="T32" fmla="*/ 315706240 w 36"/>
                <a:gd name="T33" fmla="*/ 296183728 h 60"/>
                <a:gd name="T34" fmla="*/ 315706240 w 36"/>
                <a:gd name="T35" fmla="*/ 296183728 h 60"/>
                <a:gd name="T36" fmla="*/ 315706240 w 36"/>
                <a:gd name="T37" fmla="*/ 296183728 h 60"/>
                <a:gd name="T38" fmla="*/ 315706240 w 36"/>
                <a:gd name="T39" fmla="*/ 296183728 h 60"/>
                <a:gd name="T40" fmla="*/ 315706240 w 36"/>
                <a:gd name="T41" fmla="*/ 296183728 h 60"/>
                <a:gd name="T42" fmla="*/ 315706240 w 36"/>
                <a:gd name="T43" fmla="*/ 296183728 h 60"/>
                <a:gd name="T44" fmla="*/ 315706240 w 36"/>
                <a:gd name="T45" fmla="*/ 296183728 h 60"/>
                <a:gd name="T46" fmla="*/ 315706240 w 36"/>
                <a:gd name="T47" fmla="*/ 296183728 h 60"/>
                <a:gd name="T48" fmla="*/ 315706240 w 36"/>
                <a:gd name="T49" fmla="*/ 296183728 h 60"/>
                <a:gd name="T50" fmla="*/ 315706240 w 36"/>
                <a:gd name="T51" fmla="*/ 296183728 h 60"/>
                <a:gd name="T52" fmla="*/ 315706240 w 36"/>
                <a:gd name="T53" fmla="*/ 296183728 h 60"/>
                <a:gd name="T54" fmla="*/ 315706240 w 36"/>
                <a:gd name="T55" fmla="*/ 296183728 h 60"/>
                <a:gd name="T56" fmla="*/ 315706240 w 36"/>
                <a:gd name="T57" fmla="*/ 296183728 h 60"/>
                <a:gd name="T58" fmla="*/ 315706240 w 36"/>
                <a:gd name="T59" fmla="*/ 296183728 h 60"/>
                <a:gd name="T60" fmla="*/ 315706240 w 36"/>
                <a:gd name="T61" fmla="*/ 296183728 h 60"/>
                <a:gd name="T62" fmla="*/ 315706240 w 36"/>
                <a:gd name="T63" fmla="*/ 296183728 h 60"/>
                <a:gd name="T64" fmla="*/ 315706240 w 36"/>
                <a:gd name="T65" fmla="*/ 296183728 h 60"/>
                <a:gd name="T66" fmla="*/ 315706240 w 36"/>
                <a:gd name="T67" fmla="*/ 296183728 h 60"/>
                <a:gd name="T68" fmla="*/ 315706240 w 36"/>
                <a:gd name="T69" fmla="*/ 296183728 h 60"/>
                <a:gd name="T70" fmla="*/ 315706240 w 36"/>
                <a:gd name="T71" fmla="*/ 296183728 h 60"/>
                <a:gd name="T72" fmla="*/ 315706240 w 36"/>
                <a:gd name="T73" fmla="*/ 296183728 h 60"/>
                <a:gd name="T74" fmla="*/ 315706240 w 36"/>
                <a:gd name="T75" fmla="*/ 296183728 h 60"/>
                <a:gd name="T76" fmla="*/ 315706240 w 36"/>
                <a:gd name="T77" fmla="*/ 296183728 h 60"/>
                <a:gd name="T78" fmla="*/ 315706240 w 36"/>
                <a:gd name="T79" fmla="*/ 296183728 h 60"/>
                <a:gd name="T80" fmla="*/ 315706240 w 36"/>
                <a:gd name="T81" fmla="*/ 296183728 h 60"/>
                <a:gd name="T82" fmla="*/ 315706240 w 36"/>
                <a:gd name="T83" fmla="*/ 296183728 h 60"/>
                <a:gd name="T84" fmla="*/ 315706240 w 36"/>
                <a:gd name="T85" fmla="*/ 296183728 h 60"/>
                <a:gd name="T86" fmla="*/ 315706240 w 36"/>
                <a:gd name="T87" fmla="*/ 296183728 h 60"/>
                <a:gd name="T88" fmla="*/ 315706240 w 36"/>
                <a:gd name="T89" fmla="*/ 296183728 h 60"/>
                <a:gd name="T90" fmla="*/ 315706240 w 36"/>
                <a:gd name="T91" fmla="*/ 296183728 h 60"/>
                <a:gd name="T92" fmla="*/ 315706240 w 36"/>
                <a:gd name="T93" fmla="*/ 296183728 h 60"/>
                <a:gd name="T94" fmla="*/ 315706240 w 36"/>
                <a:gd name="T95" fmla="*/ 296183728 h 60"/>
                <a:gd name="T96" fmla="*/ 315706240 w 36"/>
                <a:gd name="T97" fmla="*/ 296183728 h 60"/>
                <a:gd name="T98" fmla="*/ 315706240 w 36"/>
                <a:gd name="T99" fmla="*/ 296183728 h 60"/>
                <a:gd name="T100" fmla="*/ 315706240 w 36"/>
                <a:gd name="T101" fmla="*/ 296183728 h 60"/>
                <a:gd name="T102" fmla="*/ 315706240 w 36"/>
                <a:gd name="T103" fmla="*/ 296183728 h 60"/>
                <a:gd name="T104" fmla="*/ 315706240 w 36"/>
                <a:gd name="T105" fmla="*/ 296183728 h 60"/>
                <a:gd name="T106" fmla="*/ 315706240 w 36"/>
                <a:gd name="T107" fmla="*/ 296183728 h 60"/>
                <a:gd name="T108" fmla="*/ 315706240 w 36"/>
                <a:gd name="T109" fmla="*/ 296183728 h 60"/>
                <a:gd name="T110" fmla="*/ 315706240 w 36"/>
                <a:gd name="T111" fmla="*/ 296183728 h 60"/>
                <a:gd name="T112" fmla="*/ 315706240 w 36"/>
                <a:gd name="T113" fmla="*/ 296183728 h 60"/>
                <a:gd name="T114" fmla="*/ 315706240 w 36"/>
                <a:gd name="T115" fmla="*/ 296183728 h 60"/>
                <a:gd name="T116" fmla="*/ 315706240 w 36"/>
                <a:gd name="T117" fmla="*/ 296183728 h 60"/>
                <a:gd name="T118" fmla="*/ 315706240 w 36"/>
                <a:gd name="T119" fmla="*/ 0 h 60"/>
                <a:gd name="T120" fmla="*/ 0 w 36"/>
                <a:gd name="T121" fmla="*/ 0 h 60"/>
                <a:gd name="T122" fmla="*/ 315706240 w 36"/>
                <a:gd name="T123" fmla="*/ 0 h 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"/>
                <a:gd name="T187" fmla="*/ 0 h 60"/>
                <a:gd name="T188" fmla="*/ 36 w 36"/>
                <a:gd name="T189" fmla="*/ 60 h 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" h="60">
                  <a:moveTo>
                    <a:pt x="1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3" y="8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6" y="17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9" y="24"/>
                  </a:lnTo>
                  <a:lnTo>
                    <a:pt x="10" y="26"/>
                  </a:lnTo>
                  <a:lnTo>
                    <a:pt x="11" y="29"/>
                  </a:lnTo>
                  <a:lnTo>
                    <a:pt x="13" y="31"/>
                  </a:lnTo>
                  <a:lnTo>
                    <a:pt x="13" y="33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7" y="40"/>
                  </a:lnTo>
                  <a:lnTo>
                    <a:pt x="18" y="42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21" y="47"/>
                  </a:lnTo>
                  <a:lnTo>
                    <a:pt x="22" y="50"/>
                  </a:lnTo>
                  <a:lnTo>
                    <a:pt x="24" y="51"/>
                  </a:lnTo>
                  <a:lnTo>
                    <a:pt x="24" y="53"/>
                  </a:lnTo>
                  <a:lnTo>
                    <a:pt x="25" y="54"/>
                  </a:lnTo>
                  <a:lnTo>
                    <a:pt x="27" y="56"/>
                  </a:lnTo>
                  <a:lnTo>
                    <a:pt x="27" y="57"/>
                  </a:lnTo>
                  <a:lnTo>
                    <a:pt x="28" y="58"/>
                  </a:lnTo>
                  <a:lnTo>
                    <a:pt x="29" y="60"/>
                  </a:lnTo>
                  <a:lnTo>
                    <a:pt x="36" y="54"/>
                  </a:lnTo>
                  <a:lnTo>
                    <a:pt x="36" y="53"/>
                  </a:lnTo>
                  <a:lnTo>
                    <a:pt x="35" y="53"/>
                  </a:lnTo>
                  <a:lnTo>
                    <a:pt x="35" y="51"/>
                  </a:lnTo>
                  <a:lnTo>
                    <a:pt x="34" y="50"/>
                  </a:lnTo>
                  <a:lnTo>
                    <a:pt x="34" y="49"/>
                  </a:lnTo>
                  <a:lnTo>
                    <a:pt x="32" y="47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29" y="43"/>
                  </a:lnTo>
                  <a:lnTo>
                    <a:pt x="28" y="42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5" y="36"/>
                  </a:lnTo>
                  <a:lnTo>
                    <a:pt x="24" y="33"/>
                  </a:lnTo>
                  <a:lnTo>
                    <a:pt x="22" y="32"/>
                  </a:lnTo>
                  <a:lnTo>
                    <a:pt x="21" y="29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18" y="22"/>
                  </a:lnTo>
                  <a:lnTo>
                    <a:pt x="17" y="21"/>
                  </a:lnTo>
                  <a:lnTo>
                    <a:pt x="16" y="18"/>
                  </a:lnTo>
                  <a:lnTo>
                    <a:pt x="16" y="15"/>
                  </a:lnTo>
                  <a:lnTo>
                    <a:pt x="14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8" name="Freeform 67"/>
            <p:cNvSpPr>
              <a:spLocks noChangeArrowheads="1"/>
            </p:cNvSpPr>
            <p:nvPr/>
          </p:nvSpPr>
          <p:spPr bwMode="auto">
            <a:xfrm>
              <a:off x="5210" y="4437"/>
              <a:ext cx="31" cy="71"/>
            </a:xfrm>
            <a:custGeom>
              <a:avLst/>
              <a:gdLst>
                <a:gd name="T0" fmla="*/ 345454122 w 57"/>
                <a:gd name="T1" fmla="*/ 384231775 h 126"/>
                <a:gd name="T2" fmla="*/ 345454122 w 57"/>
                <a:gd name="T3" fmla="*/ 384231775 h 126"/>
                <a:gd name="T4" fmla="*/ 345454122 w 57"/>
                <a:gd name="T5" fmla="*/ 384231775 h 126"/>
                <a:gd name="T6" fmla="*/ 345454122 w 57"/>
                <a:gd name="T7" fmla="*/ 384231775 h 126"/>
                <a:gd name="T8" fmla="*/ 345454122 w 57"/>
                <a:gd name="T9" fmla="*/ 384231775 h 126"/>
                <a:gd name="T10" fmla="*/ 345454122 w 57"/>
                <a:gd name="T11" fmla="*/ 384231775 h 126"/>
                <a:gd name="T12" fmla="*/ 345454122 w 57"/>
                <a:gd name="T13" fmla="*/ 384231775 h 126"/>
                <a:gd name="T14" fmla="*/ 345454122 w 57"/>
                <a:gd name="T15" fmla="*/ 384231775 h 126"/>
                <a:gd name="T16" fmla="*/ 345454122 w 57"/>
                <a:gd name="T17" fmla="*/ 384231775 h 126"/>
                <a:gd name="T18" fmla="*/ 345454122 w 57"/>
                <a:gd name="T19" fmla="*/ 384231775 h 126"/>
                <a:gd name="T20" fmla="*/ 345454122 w 57"/>
                <a:gd name="T21" fmla="*/ 384231775 h 126"/>
                <a:gd name="T22" fmla="*/ 345454122 w 57"/>
                <a:gd name="T23" fmla="*/ 384231775 h 126"/>
                <a:gd name="T24" fmla="*/ 345454122 w 57"/>
                <a:gd name="T25" fmla="*/ 384231775 h 126"/>
                <a:gd name="T26" fmla="*/ 345454122 w 57"/>
                <a:gd name="T27" fmla="*/ 384231775 h 126"/>
                <a:gd name="T28" fmla="*/ 345454122 w 57"/>
                <a:gd name="T29" fmla="*/ 384231775 h 126"/>
                <a:gd name="T30" fmla="*/ 345454122 w 57"/>
                <a:gd name="T31" fmla="*/ 0 h 126"/>
                <a:gd name="T32" fmla="*/ 0 w 57"/>
                <a:gd name="T33" fmla="*/ 384231775 h 126"/>
                <a:gd name="T34" fmla="*/ 345454122 w 57"/>
                <a:gd name="T35" fmla="*/ 384231775 h 126"/>
                <a:gd name="T36" fmla="*/ 345454122 w 57"/>
                <a:gd name="T37" fmla="*/ 384231775 h 126"/>
                <a:gd name="T38" fmla="*/ 345454122 w 57"/>
                <a:gd name="T39" fmla="*/ 384231775 h 126"/>
                <a:gd name="T40" fmla="*/ 345454122 w 57"/>
                <a:gd name="T41" fmla="*/ 384231775 h 126"/>
                <a:gd name="T42" fmla="*/ 345454122 w 57"/>
                <a:gd name="T43" fmla="*/ 384231775 h 126"/>
                <a:gd name="T44" fmla="*/ 345454122 w 57"/>
                <a:gd name="T45" fmla="*/ 384231775 h 126"/>
                <a:gd name="T46" fmla="*/ 345454122 w 57"/>
                <a:gd name="T47" fmla="*/ 384231775 h 126"/>
                <a:gd name="T48" fmla="*/ 345454122 w 57"/>
                <a:gd name="T49" fmla="*/ 384231775 h 126"/>
                <a:gd name="T50" fmla="*/ 345454122 w 57"/>
                <a:gd name="T51" fmla="*/ 384231775 h 126"/>
                <a:gd name="T52" fmla="*/ 345454122 w 57"/>
                <a:gd name="T53" fmla="*/ 384231775 h 126"/>
                <a:gd name="T54" fmla="*/ 345454122 w 57"/>
                <a:gd name="T55" fmla="*/ 384231775 h 126"/>
                <a:gd name="T56" fmla="*/ 345454122 w 57"/>
                <a:gd name="T57" fmla="*/ 384231775 h 126"/>
                <a:gd name="T58" fmla="*/ 345454122 w 57"/>
                <a:gd name="T59" fmla="*/ 384231775 h 126"/>
                <a:gd name="T60" fmla="*/ 345454122 w 57"/>
                <a:gd name="T61" fmla="*/ 384231775 h 126"/>
                <a:gd name="T62" fmla="*/ 345454122 w 57"/>
                <a:gd name="T63" fmla="*/ 384231775 h 126"/>
                <a:gd name="T64" fmla="*/ 345454122 w 57"/>
                <a:gd name="T65" fmla="*/ 384231775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"/>
                <a:gd name="T100" fmla="*/ 0 h 126"/>
                <a:gd name="T101" fmla="*/ 57 w 57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" h="126">
                  <a:moveTo>
                    <a:pt x="57" y="119"/>
                  </a:moveTo>
                  <a:lnTo>
                    <a:pt x="53" y="115"/>
                  </a:lnTo>
                  <a:lnTo>
                    <a:pt x="50" y="111"/>
                  </a:lnTo>
                  <a:lnTo>
                    <a:pt x="46" y="107"/>
                  </a:lnTo>
                  <a:lnTo>
                    <a:pt x="43" y="103"/>
                  </a:lnTo>
                  <a:lnTo>
                    <a:pt x="40" y="98"/>
                  </a:lnTo>
                  <a:lnTo>
                    <a:pt x="36" y="94"/>
                  </a:lnTo>
                  <a:lnTo>
                    <a:pt x="35" y="89"/>
                  </a:lnTo>
                  <a:lnTo>
                    <a:pt x="32" y="85"/>
                  </a:lnTo>
                  <a:lnTo>
                    <a:pt x="29" y="79"/>
                  </a:lnTo>
                  <a:lnTo>
                    <a:pt x="27" y="75"/>
                  </a:lnTo>
                  <a:lnTo>
                    <a:pt x="25" y="69"/>
                  </a:lnTo>
                  <a:lnTo>
                    <a:pt x="24" y="65"/>
                  </a:lnTo>
                  <a:lnTo>
                    <a:pt x="21" y="60"/>
                  </a:lnTo>
                  <a:lnTo>
                    <a:pt x="20" y="54"/>
                  </a:lnTo>
                  <a:lnTo>
                    <a:pt x="18" y="50"/>
                  </a:lnTo>
                  <a:lnTo>
                    <a:pt x="17" y="46"/>
                  </a:lnTo>
                  <a:lnTo>
                    <a:pt x="17" y="40"/>
                  </a:lnTo>
                  <a:lnTo>
                    <a:pt x="16" y="36"/>
                  </a:lnTo>
                  <a:lnTo>
                    <a:pt x="14" y="32"/>
                  </a:lnTo>
                  <a:lnTo>
                    <a:pt x="14" y="28"/>
                  </a:lnTo>
                  <a:lnTo>
                    <a:pt x="13" y="24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4" y="25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6" y="38"/>
                  </a:lnTo>
                  <a:lnTo>
                    <a:pt x="7" y="43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1" y="57"/>
                  </a:lnTo>
                  <a:lnTo>
                    <a:pt x="13" y="62"/>
                  </a:lnTo>
                  <a:lnTo>
                    <a:pt x="14" y="68"/>
                  </a:lnTo>
                  <a:lnTo>
                    <a:pt x="17" y="74"/>
                  </a:lnTo>
                  <a:lnTo>
                    <a:pt x="18" y="78"/>
                  </a:lnTo>
                  <a:lnTo>
                    <a:pt x="21" y="83"/>
                  </a:lnTo>
                  <a:lnTo>
                    <a:pt x="24" y="89"/>
                  </a:lnTo>
                  <a:lnTo>
                    <a:pt x="27" y="93"/>
                  </a:lnTo>
                  <a:lnTo>
                    <a:pt x="29" y="98"/>
                  </a:lnTo>
                  <a:lnTo>
                    <a:pt x="32" y="104"/>
                  </a:lnTo>
                  <a:lnTo>
                    <a:pt x="35" y="108"/>
                  </a:lnTo>
                  <a:lnTo>
                    <a:pt x="39" y="112"/>
                  </a:lnTo>
                  <a:lnTo>
                    <a:pt x="43" y="118"/>
                  </a:lnTo>
                  <a:lnTo>
                    <a:pt x="47" y="122"/>
                  </a:lnTo>
                  <a:lnTo>
                    <a:pt x="52" y="126"/>
                  </a:lnTo>
                  <a:lnTo>
                    <a:pt x="57" y="119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9" name="Freeform 68"/>
            <p:cNvSpPr>
              <a:spLocks noChangeArrowheads="1"/>
            </p:cNvSpPr>
            <p:nvPr/>
          </p:nvSpPr>
          <p:spPr bwMode="auto">
            <a:xfrm>
              <a:off x="5240" y="4347"/>
              <a:ext cx="14" cy="163"/>
            </a:xfrm>
            <a:custGeom>
              <a:avLst/>
              <a:gdLst>
                <a:gd name="T0" fmla="*/ 241612823 w 29"/>
                <a:gd name="T1" fmla="*/ 401752047 h 285"/>
                <a:gd name="T2" fmla="*/ 241612823 w 29"/>
                <a:gd name="T3" fmla="*/ 401752047 h 285"/>
                <a:gd name="T4" fmla="*/ 241612823 w 29"/>
                <a:gd name="T5" fmla="*/ 401752047 h 285"/>
                <a:gd name="T6" fmla="*/ 241612823 w 29"/>
                <a:gd name="T7" fmla="*/ 401752047 h 285"/>
                <a:gd name="T8" fmla="*/ 241612823 w 29"/>
                <a:gd name="T9" fmla="*/ 401752047 h 285"/>
                <a:gd name="T10" fmla="*/ 241612823 w 29"/>
                <a:gd name="T11" fmla="*/ 401752047 h 285"/>
                <a:gd name="T12" fmla="*/ 241612823 w 29"/>
                <a:gd name="T13" fmla="*/ 401752047 h 285"/>
                <a:gd name="T14" fmla="*/ 241612823 w 29"/>
                <a:gd name="T15" fmla="*/ 401752047 h 285"/>
                <a:gd name="T16" fmla="*/ 241612823 w 29"/>
                <a:gd name="T17" fmla="*/ 401752047 h 285"/>
                <a:gd name="T18" fmla="*/ 241612823 w 29"/>
                <a:gd name="T19" fmla="*/ 401752047 h 285"/>
                <a:gd name="T20" fmla="*/ 241612823 w 29"/>
                <a:gd name="T21" fmla="*/ 401752047 h 285"/>
                <a:gd name="T22" fmla="*/ 241612823 w 29"/>
                <a:gd name="T23" fmla="*/ 401752047 h 285"/>
                <a:gd name="T24" fmla="*/ 241612823 w 29"/>
                <a:gd name="T25" fmla="*/ 401752047 h 285"/>
                <a:gd name="T26" fmla="*/ 241612823 w 29"/>
                <a:gd name="T27" fmla="*/ 401752047 h 285"/>
                <a:gd name="T28" fmla="*/ 241612823 w 29"/>
                <a:gd name="T29" fmla="*/ 401752047 h 285"/>
                <a:gd name="T30" fmla="*/ 241612823 w 29"/>
                <a:gd name="T31" fmla="*/ 401752047 h 285"/>
                <a:gd name="T32" fmla="*/ 0 w 29"/>
                <a:gd name="T33" fmla="*/ 401752047 h 285"/>
                <a:gd name="T34" fmla="*/ 241612823 w 29"/>
                <a:gd name="T35" fmla="*/ 401752047 h 285"/>
                <a:gd name="T36" fmla="*/ 241612823 w 29"/>
                <a:gd name="T37" fmla="*/ 401752047 h 285"/>
                <a:gd name="T38" fmla="*/ 241612823 w 29"/>
                <a:gd name="T39" fmla="*/ 401752047 h 285"/>
                <a:gd name="T40" fmla="*/ 241612823 w 29"/>
                <a:gd name="T41" fmla="*/ 401752047 h 285"/>
                <a:gd name="T42" fmla="*/ 241612823 w 29"/>
                <a:gd name="T43" fmla="*/ 401752047 h 285"/>
                <a:gd name="T44" fmla="*/ 241612823 w 29"/>
                <a:gd name="T45" fmla="*/ 401752047 h 285"/>
                <a:gd name="T46" fmla="*/ 241612823 w 29"/>
                <a:gd name="T47" fmla="*/ 401752047 h 285"/>
                <a:gd name="T48" fmla="*/ 241612823 w 29"/>
                <a:gd name="T49" fmla="*/ 401752047 h 285"/>
                <a:gd name="T50" fmla="*/ 241612823 w 29"/>
                <a:gd name="T51" fmla="*/ 401752047 h 285"/>
                <a:gd name="T52" fmla="*/ 241612823 w 29"/>
                <a:gd name="T53" fmla="*/ 401752047 h 285"/>
                <a:gd name="T54" fmla="*/ 241612823 w 29"/>
                <a:gd name="T55" fmla="*/ 401752047 h 285"/>
                <a:gd name="T56" fmla="*/ 241612823 w 29"/>
                <a:gd name="T57" fmla="*/ 401752047 h 285"/>
                <a:gd name="T58" fmla="*/ 241612823 w 29"/>
                <a:gd name="T59" fmla="*/ 401752047 h 285"/>
                <a:gd name="T60" fmla="*/ 241612823 w 29"/>
                <a:gd name="T61" fmla="*/ 401752047 h 285"/>
                <a:gd name="T62" fmla="*/ 241612823 w 29"/>
                <a:gd name="T63" fmla="*/ 401752047 h 285"/>
                <a:gd name="T64" fmla="*/ 241612823 w 29"/>
                <a:gd name="T65" fmla="*/ 0 h 2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285"/>
                <a:gd name="T101" fmla="*/ 29 w 29"/>
                <a:gd name="T102" fmla="*/ 285 h 2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285">
                  <a:moveTo>
                    <a:pt x="2" y="2"/>
                  </a:moveTo>
                  <a:lnTo>
                    <a:pt x="2" y="3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5"/>
                  </a:lnTo>
                  <a:lnTo>
                    <a:pt x="5" y="22"/>
                  </a:lnTo>
                  <a:lnTo>
                    <a:pt x="6" y="31"/>
                  </a:lnTo>
                  <a:lnTo>
                    <a:pt x="6" y="40"/>
                  </a:lnTo>
                  <a:lnTo>
                    <a:pt x="8" y="50"/>
                  </a:lnTo>
                  <a:lnTo>
                    <a:pt x="9" y="61"/>
                  </a:lnTo>
                  <a:lnTo>
                    <a:pt x="11" y="74"/>
                  </a:lnTo>
                  <a:lnTo>
                    <a:pt x="12" y="86"/>
                  </a:lnTo>
                  <a:lnTo>
                    <a:pt x="13" y="100"/>
                  </a:lnTo>
                  <a:lnTo>
                    <a:pt x="15" y="114"/>
                  </a:lnTo>
                  <a:lnTo>
                    <a:pt x="15" y="128"/>
                  </a:lnTo>
                  <a:lnTo>
                    <a:pt x="16" y="141"/>
                  </a:lnTo>
                  <a:lnTo>
                    <a:pt x="18" y="155"/>
                  </a:lnTo>
                  <a:lnTo>
                    <a:pt x="18" y="169"/>
                  </a:lnTo>
                  <a:lnTo>
                    <a:pt x="19" y="181"/>
                  </a:lnTo>
                  <a:lnTo>
                    <a:pt x="19" y="195"/>
                  </a:lnTo>
                  <a:lnTo>
                    <a:pt x="19" y="208"/>
                  </a:lnTo>
                  <a:lnTo>
                    <a:pt x="19" y="220"/>
                  </a:lnTo>
                  <a:lnTo>
                    <a:pt x="19" y="231"/>
                  </a:lnTo>
                  <a:lnTo>
                    <a:pt x="19" y="241"/>
                  </a:lnTo>
                  <a:lnTo>
                    <a:pt x="18" y="251"/>
                  </a:lnTo>
                  <a:lnTo>
                    <a:pt x="16" y="259"/>
                  </a:lnTo>
                  <a:lnTo>
                    <a:pt x="15" y="266"/>
                  </a:lnTo>
                  <a:lnTo>
                    <a:pt x="13" y="271"/>
                  </a:lnTo>
                  <a:lnTo>
                    <a:pt x="12" y="274"/>
                  </a:lnTo>
                  <a:lnTo>
                    <a:pt x="11" y="276"/>
                  </a:lnTo>
                  <a:lnTo>
                    <a:pt x="9" y="277"/>
                  </a:lnTo>
                  <a:lnTo>
                    <a:pt x="8" y="276"/>
                  </a:lnTo>
                  <a:lnTo>
                    <a:pt x="5" y="274"/>
                  </a:lnTo>
                  <a:lnTo>
                    <a:pt x="0" y="281"/>
                  </a:lnTo>
                  <a:lnTo>
                    <a:pt x="4" y="284"/>
                  </a:lnTo>
                  <a:lnTo>
                    <a:pt x="9" y="285"/>
                  </a:lnTo>
                  <a:lnTo>
                    <a:pt x="15" y="284"/>
                  </a:lnTo>
                  <a:lnTo>
                    <a:pt x="19" y="280"/>
                  </a:lnTo>
                  <a:lnTo>
                    <a:pt x="22" y="274"/>
                  </a:lnTo>
                  <a:lnTo>
                    <a:pt x="24" y="267"/>
                  </a:lnTo>
                  <a:lnTo>
                    <a:pt x="26" y="260"/>
                  </a:lnTo>
                  <a:lnTo>
                    <a:pt x="27" y="252"/>
                  </a:lnTo>
                  <a:lnTo>
                    <a:pt x="27" y="242"/>
                  </a:lnTo>
                  <a:lnTo>
                    <a:pt x="29" y="231"/>
                  </a:lnTo>
                  <a:lnTo>
                    <a:pt x="29" y="220"/>
                  </a:lnTo>
                  <a:lnTo>
                    <a:pt x="29" y="208"/>
                  </a:lnTo>
                  <a:lnTo>
                    <a:pt x="29" y="195"/>
                  </a:lnTo>
                  <a:lnTo>
                    <a:pt x="27" y="181"/>
                  </a:lnTo>
                  <a:lnTo>
                    <a:pt x="27" y="168"/>
                  </a:lnTo>
                  <a:lnTo>
                    <a:pt x="26" y="154"/>
                  </a:lnTo>
                  <a:lnTo>
                    <a:pt x="26" y="140"/>
                  </a:lnTo>
                  <a:lnTo>
                    <a:pt x="24" y="126"/>
                  </a:lnTo>
                  <a:lnTo>
                    <a:pt x="23" y="112"/>
                  </a:lnTo>
                  <a:lnTo>
                    <a:pt x="22" y="98"/>
                  </a:lnTo>
                  <a:lnTo>
                    <a:pt x="20" y="86"/>
                  </a:lnTo>
                  <a:lnTo>
                    <a:pt x="20" y="74"/>
                  </a:lnTo>
                  <a:lnTo>
                    <a:pt x="19" y="61"/>
                  </a:lnTo>
                  <a:lnTo>
                    <a:pt x="18" y="50"/>
                  </a:lnTo>
                  <a:lnTo>
                    <a:pt x="16" y="39"/>
                  </a:lnTo>
                  <a:lnTo>
                    <a:pt x="15" y="29"/>
                  </a:lnTo>
                  <a:lnTo>
                    <a:pt x="15" y="21"/>
                  </a:lnTo>
                  <a:lnTo>
                    <a:pt x="13" y="14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0" name="Freeform 69"/>
            <p:cNvSpPr>
              <a:spLocks noChangeArrowheads="1"/>
            </p:cNvSpPr>
            <p:nvPr/>
          </p:nvSpPr>
          <p:spPr bwMode="auto">
            <a:xfrm>
              <a:off x="5235" y="4075"/>
              <a:ext cx="273" cy="456"/>
            </a:xfrm>
            <a:custGeom>
              <a:avLst/>
              <a:gdLst>
                <a:gd name="T0" fmla="*/ 410282300 w 474"/>
                <a:gd name="T1" fmla="*/ 0 h 794"/>
                <a:gd name="T2" fmla="*/ 410282300 w 474"/>
                <a:gd name="T3" fmla="*/ 0 h 794"/>
                <a:gd name="T4" fmla="*/ 410282300 w 474"/>
                <a:gd name="T5" fmla="*/ 0 h 794"/>
                <a:gd name="T6" fmla="*/ 410282300 w 474"/>
                <a:gd name="T7" fmla="*/ 0 h 794"/>
                <a:gd name="T8" fmla="*/ 410282300 w 474"/>
                <a:gd name="T9" fmla="*/ 0 h 794"/>
                <a:gd name="T10" fmla="*/ 410282300 w 474"/>
                <a:gd name="T11" fmla="*/ 406783086 h 794"/>
                <a:gd name="T12" fmla="*/ 410282300 w 474"/>
                <a:gd name="T13" fmla="*/ 406783086 h 794"/>
                <a:gd name="T14" fmla="*/ 410282300 w 474"/>
                <a:gd name="T15" fmla="*/ 406783086 h 794"/>
                <a:gd name="T16" fmla="*/ 410282300 w 474"/>
                <a:gd name="T17" fmla="*/ 406783086 h 794"/>
                <a:gd name="T18" fmla="*/ 410282300 w 474"/>
                <a:gd name="T19" fmla="*/ 406783086 h 794"/>
                <a:gd name="T20" fmla="*/ 410282300 w 474"/>
                <a:gd name="T21" fmla="*/ 406783086 h 794"/>
                <a:gd name="T22" fmla="*/ 0 w 474"/>
                <a:gd name="T23" fmla="*/ 406783086 h 794"/>
                <a:gd name="T24" fmla="*/ 0 w 474"/>
                <a:gd name="T25" fmla="*/ 406783086 h 794"/>
                <a:gd name="T26" fmla="*/ 0 w 474"/>
                <a:gd name="T27" fmla="*/ 406783086 h 794"/>
                <a:gd name="T28" fmla="*/ 0 w 474"/>
                <a:gd name="T29" fmla="*/ 406783086 h 794"/>
                <a:gd name="T30" fmla="*/ 0 w 474"/>
                <a:gd name="T31" fmla="*/ 406783086 h 794"/>
                <a:gd name="T32" fmla="*/ 0 w 474"/>
                <a:gd name="T33" fmla="*/ 406783086 h 794"/>
                <a:gd name="T34" fmla="*/ 410282300 w 474"/>
                <a:gd name="T35" fmla="*/ 406783086 h 794"/>
                <a:gd name="T36" fmla="*/ 410282300 w 474"/>
                <a:gd name="T37" fmla="*/ 406783086 h 794"/>
                <a:gd name="T38" fmla="*/ 410282300 w 474"/>
                <a:gd name="T39" fmla="*/ 406783086 h 794"/>
                <a:gd name="T40" fmla="*/ 410282300 w 474"/>
                <a:gd name="T41" fmla="*/ 406783086 h 794"/>
                <a:gd name="T42" fmla="*/ 410282300 w 474"/>
                <a:gd name="T43" fmla="*/ 406783086 h 794"/>
                <a:gd name="T44" fmla="*/ 410282300 w 474"/>
                <a:gd name="T45" fmla="*/ 406783086 h 794"/>
                <a:gd name="T46" fmla="*/ 410282300 w 474"/>
                <a:gd name="T47" fmla="*/ 406783086 h 794"/>
                <a:gd name="T48" fmla="*/ 410282300 w 474"/>
                <a:gd name="T49" fmla="*/ 406783086 h 794"/>
                <a:gd name="T50" fmla="*/ 410282300 w 474"/>
                <a:gd name="T51" fmla="*/ 406783086 h 794"/>
                <a:gd name="T52" fmla="*/ 410282300 w 474"/>
                <a:gd name="T53" fmla="*/ 406783086 h 794"/>
                <a:gd name="T54" fmla="*/ 410282300 w 474"/>
                <a:gd name="T55" fmla="*/ 406783086 h 794"/>
                <a:gd name="T56" fmla="*/ 410282300 w 474"/>
                <a:gd name="T57" fmla="*/ 406783086 h 794"/>
                <a:gd name="T58" fmla="*/ 410282300 w 474"/>
                <a:gd name="T59" fmla="*/ 406783086 h 794"/>
                <a:gd name="T60" fmla="*/ 410282300 w 474"/>
                <a:gd name="T61" fmla="*/ 406783086 h 794"/>
                <a:gd name="T62" fmla="*/ 410282300 w 474"/>
                <a:gd name="T63" fmla="*/ 406783086 h 794"/>
                <a:gd name="T64" fmla="*/ 410282300 w 474"/>
                <a:gd name="T65" fmla="*/ 406783086 h 794"/>
                <a:gd name="T66" fmla="*/ 410282300 w 474"/>
                <a:gd name="T67" fmla="*/ 406783086 h 794"/>
                <a:gd name="T68" fmla="*/ 410282300 w 474"/>
                <a:gd name="T69" fmla="*/ 406783086 h 794"/>
                <a:gd name="T70" fmla="*/ 410282300 w 474"/>
                <a:gd name="T71" fmla="*/ 406783086 h 794"/>
                <a:gd name="T72" fmla="*/ 410282300 w 474"/>
                <a:gd name="T73" fmla="*/ 406783086 h 794"/>
                <a:gd name="T74" fmla="*/ 410282300 w 474"/>
                <a:gd name="T75" fmla="*/ 406783086 h 794"/>
                <a:gd name="T76" fmla="*/ 410282300 w 474"/>
                <a:gd name="T77" fmla="*/ 406783086 h 794"/>
                <a:gd name="T78" fmla="*/ 410282300 w 474"/>
                <a:gd name="T79" fmla="*/ 406783086 h 794"/>
                <a:gd name="T80" fmla="*/ 410282300 w 474"/>
                <a:gd name="T81" fmla="*/ 406783086 h 794"/>
                <a:gd name="T82" fmla="*/ 410282300 w 474"/>
                <a:gd name="T83" fmla="*/ 406783086 h 794"/>
                <a:gd name="T84" fmla="*/ 410282300 w 474"/>
                <a:gd name="T85" fmla="*/ 406783086 h 794"/>
                <a:gd name="T86" fmla="*/ 410282300 w 474"/>
                <a:gd name="T87" fmla="*/ 406783086 h 794"/>
                <a:gd name="T88" fmla="*/ 410282300 w 474"/>
                <a:gd name="T89" fmla="*/ 406783086 h 794"/>
                <a:gd name="T90" fmla="*/ 410282300 w 474"/>
                <a:gd name="T91" fmla="*/ 406783086 h 794"/>
                <a:gd name="T92" fmla="*/ 410282300 w 474"/>
                <a:gd name="T93" fmla="*/ 406783086 h 794"/>
                <a:gd name="T94" fmla="*/ 410282300 w 474"/>
                <a:gd name="T95" fmla="*/ 406783086 h 794"/>
                <a:gd name="T96" fmla="*/ 410282300 w 474"/>
                <a:gd name="T97" fmla="*/ 406783086 h 794"/>
                <a:gd name="T98" fmla="*/ 410282300 w 474"/>
                <a:gd name="T99" fmla="*/ 406783086 h 794"/>
                <a:gd name="T100" fmla="*/ 410282300 w 474"/>
                <a:gd name="T101" fmla="*/ 0 h 794"/>
                <a:gd name="T102" fmla="*/ 410282300 w 474"/>
                <a:gd name="T103" fmla="*/ 0 h 794"/>
                <a:gd name="T104" fmla="*/ 410282300 w 474"/>
                <a:gd name="T105" fmla="*/ 0 h 794"/>
                <a:gd name="T106" fmla="*/ 410282300 w 474"/>
                <a:gd name="T107" fmla="*/ 0 h 794"/>
                <a:gd name="T108" fmla="*/ 410282300 w 474"/>
                <a:gd name="T109" fmla="*/ 0 h 7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4"/>
                <a:gd name="T166" fmla="*/ 0 h 794"/>
                <a:gd name="T167" fmla="*/ 474 w 474"/>
                <a:gd name="T168" fmla="*/ 794 h 7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4" h="794">
                  <a:moveTo>
                    <a:pt x="9" y="0"/>
                  </a:move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786"/>
                  </a:lnTo>
                  <a:lnTo>
                    <a:pt x="0" y="787"/>
                  </a:lnTo>
                  <a:lnTo>
                    <a:pt x="0" y="789"/>
                  </a:lnTo>
                  <a:lnTo>
                    <a:pt x="1" y="789"/>
                  </a:lnTo>
                  <a:lnTo>
                    <a:pt x="1" y="790"/>
                  </a:lnTo>
                  <a:lnTo>
                    <a:pt x="1" y="791"/>
                  </a:lnTo>
                  <a:lnTo>
                    <a:pt x="2" y="791"/>
                  </a:lnTo>
                  <a:lnTo>
                    <a:pt x="2" y="793"/>
                  </a:lnTo>
                  <a:lnTo>
                    <a:pt x="4" y="793"/>
                  </a:lnTo>
                  <a:lnTo>
                    <a:pt x="4" y="794"/>
                  </a:lnTo>
                  <a:lnTo>
                    <a:pt x="5" y="794"/>
                  </a:lnTo>
                  <a:lnTo>
                    <a:pt x="7" y="794"/>
                  </a:lnTo>
                  <a:lnTo>
                    <a:pt x="8" y="794"/>
                  </a:lnTo>
                  <a:lnTo>
                    <a:pt x="9" y="794"/>
                  </a:lnTo>
                  <a:lnTo>
                    <a:pt x="466" y="794"/>
                  </a:lnTo>
                  <a:lnTo>
                    <a:pt x="467" y="794"/>
                  </a:lnTo>
                  <a:lnTo>
                    <a:pt x="469" y="794"/>
                  </a:lnTo>
                  <a:lnTo>
                    <a:pt x="470" y="794"/>
                  </a:lnTo>
                  <a:lnTo>
                    <a:pt x="470" y="793"/>
                  </a:lnTo>
                  <a:lnTo>
                    <a:pt x="471" y="793"/>
                  </a:lnTo>
                  <a:lnTo>
                    <a:pt x="471" y="791"/>
                  </a:lnTo>
                  <a:lnTo>
                    <a:pt x="473" y="791"/>
                  </a:lnTo>
                  <a:lnTo>
                    <a:pt x="473" y="790"/>
                  </a:lnTo>
                  <a:lnTo>
                    <a:pt x="473" y="789"/>
                  </a:lnTo>
                  <a:lnTo>
                    <a:pt x="474" y="789"/>
                  </a:lnTo>
                  <a:lnTo>
                    <a:pt x="474" y="787"/>
                  </a:lnTo>
                  <a:lnTo>
                    <a:pt x="474" y="786"/>
                  </a:lnTo>
                  <a:lnTo>
                    <a:pt x="474" y="8"/>
                  </a:lnTo>
                  <a:lnTo>
                    <a:pt x="474" y="7"/>
                  </a:lnTo>
                  <a:lnTo>
                    <a:pt x="474" y="5"/>
                  </a:lnTo>
                  <a:lnTo>
                    <a:pt x="473" y="5"/>
                  </a:lnTo>
                  <a:lnTo>
                    <a:pt x="473" y="4"/>
                  </a:lnTo>
                  <a:lnTo>
                    <a:pt x="473" y="2"/>
                  </a:lnTo>
                  <a:lnTo>
                    <a:pt x="471" y="2"/>
                  </a:lnTo>
                  <a:lnTo>
                    <a:pt x="471" y="1"/>
                  </a:lnTo>
                  <a:lnTo>
                    <a:pt x="470" y="1"/>
                  </a:lnTo>
                  <a:lnTo>
                    <a:pt x="470" y="0"/>
                  </a:lnTo>
                  <a:lnTo>
                    <a:pt x="469" y="0"/>
                  </a:lnTo>
                  <a:lnTo>
                    <a:pt x="467" y="0"/>
                  </a:lnTo>
                  <a:lnTo>
                    <a:pt x="46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1" name="Freeform 70"/>
            <p:cNvSpPr>
              <a:spLocks noChangeArrowheads="1"/>
            </p:cNvSpPr>
            <p:nvPr/>
          </p:nvSpPr>
          <p:spPr bwMode="auto">
            <a:xfrm>
              <a:off x="5235" y="4075"/>
              <a:ext cx="273" cy="456"/>
            </a:xfrm>
            <a:custGeom>
              <a:avLst/>
              <a:gdLst>
                <a:gd name="T0" fmla="*/ 410282300 w 474"/>
                <a:gd name="T1" fmla="*/ 0 h 794"/>
                <a:gd name="T2" fmla="*/ 410282300 w 474"/>
                <a:gd name="T3" fmla="*/ 0 h 794"/>
                <a:gd name="T4" fmla="*/ 410282300 w 474"/>
                <a:gd name="T5" fmla="*/ 0 h 794"/>
                <a:gd name="T6" fmla="*/ 410282300 w 474"/>
                <a:gd name="T7" fmla="*/ 0 h 794"/>
                <a:gd name="T8" fmla="*/ 410282300 w 474"/>
                <a:gd name="T9" fmla="*/ 0 h 794"/>
                <a:gd name="T10" fmla="*/ 410282300 w 474"/>
                <a:gd name="T11" fmla="*/ 406783086 h 794"/>
                <a:gd name="T12" fmla="*/ 410282300 w 474"/>
                <a:gd name="T13" fmla="*/ 406783086 h 794"/>
                <a:gd name="T14" fmla="*/ 410282300 w 474"/>
                <a:gd name="T15" fmla="*/ 406783086 h 794"/>
                <a:gd name="T16" fmla="*/ 410282300 w 474"/>
                <a:gd name="T17" fmla="*/ 406783086 h 794"/>
                <a:gd name="T18" fmla="*/ 410282300 w 474"/>
                <a:gd name="T19" fmla="*/ 406783086 h 794"/>
                <a:gd name="T20" fmla="*/ 410282300 w 474"/>
                <a:gd name="T21" fmla="*/ 406783086 h 794"/>
                <a:gd name="T22" fmla="*/ 0 w 474"/>
                <a:gd name="T23" fmla="*/ 406783086 h 794"/>
                <a:gd name="T24" fmla="*/ 0 w 474"/>
                <a:gd name="T25" fmla="*/ 406783086 h 794"/>
                <a:gd name="T26" fmla="*/ 0 w 474"/>
                <a:gd name="T27" fmla="*/ 406783086 h 794"/>
                <a:gd name="T28" fmla="*/ 0 w 474"/>
                <a:gd name="T29" fmla="*/ 406783086 h 794"/>
                <a:gd name="T30" fmla="*/ 0 w 474"/>
                <a:gd name="T31" fmla="*/ 406783086 h 794"/>
                <a:gd name="T32" fmla="*/ 0 w 474"/>
                <a:gd name="T33" fmla="*/ 406783086 h 794"/>
                <a:gd name="T34" fmla="*/ 410282300 w 474"/>
                <a:gd name="T35" fmla="*/ 406783086 h 794"/>
                <a:gd name="T36" fmla="*/ 410282300 w 474"/>
                <a:gd name="T37" fmla="*/ 406783086 h 794"/>
                <a:gd name="T38" fmla="*/ 410282300 w 474"/>
                <a:gd name="T39" fmla="*/ 406783086 h 794"/>
                <a:gd name="T40" fmla="*/ 410282300 w 474"/>
                <a:gd name="T41" fmla="*/ 406783086 h 794"/>
                <a:gd name="T42" fmla="*/ 410282300 w 474"/>
                <a:gd name="T43" fmla="*/ 406783086 h 794"/>
                <a:gd name="T44" fmla="*/ 410282300 w 474"/>
                <a:gd name="T45" fmla="*/ 406783086 h 794"/>
                <a:gd name="T46" fmla="*/ 410282300 w 474"/>
                <a:gd name="T47" fmla="*/ 406783086 h 794"/>
                <a:gd name="T48" fmla="*/ 410282300 w 474"/>
                <a:gd name="T49" fmla="*/ 406783086 h 794"/>
                <a:gd name="T50" fmla="*/ 410282300 w 474"/>
                <a:gd name="T51" fmla="*/ 406783086 h 794"/>
                <a:gd name="T52" fmla="*/ 410282300 w 474"/>
                <a:gd name="T53" fmla="*/ 406783086 h 794"/>
                <a:gd name="T54" fmla="*/ 410282300 w 474"/>
                <a:gd name="T55" fmla="*/ 406783086 h 794"/>
                <a:gd name="T56" fmla="*/ 410282300 w 474"/>
                <a:gd name="T57" fmla="*/ 406783086 h 794"/>
                <a:gd name="T58" fmla="*/ 410282300 w 474"/>
                <a:gd name="T59" fmla="*/ 406783086 h 794"/>
                <a:gd name="T60" fmla="*/ 410282300 w 474"/>
                <a:gd name="T61" fmla="*/ 406783086 h 794"/>
                <a:gd name="T62" fmla="*/ 410282300 w 474"/>
                <a:gd name="T63" fmla="*/ 406783086 h 794"/>
                <a:gd name="T64" fmla="*/ 410282300 w 474"/>
                <a:gd name="T65" fmla="*/ 406783086 h 794"/>
                <a:gd name="T66" fmla="*/ 410282300 w 474"/>
                <a:gd name="T67" fmla="*/ 406783086 h 794"/>
                <a:gd name="T68" fmla="*/ 410282300 w 474"/>
                <a:gd name="T69" fmla="*/ 406783086 h 794"/>
                <a:gd name="T70" fmla="*/ 410282300 w 474"/>
                <a:gd name="T71" fmla="*/ 406783086 h 794"/>
                <a:gd name="T72" fmla="*/ 410282300 w 474"/>
                <a:gd name="T73" fmla="*/ 406783086 h 794"/>
                <a:gd name="T74" fmla="*/ 410282300 w 474"/>
                <a:gd name="T75" fmla="*/ 406783086 h 794"/>
                <a:gd name="T76" fmla="*/ 410282300 w 474"/>
                <a:gd name="T77" fmla="*/ 406783086 h 794"/>
                <a:gd name="T78" fmla="*/ 410282300 w 474"/>
                <a:gd name="T79" fmla="*/ 406783086 h 794"/>
                <a:gd name="T80" fmla="*/ 410282300 w 474"/>
                <a:gd name="T81" fmla="*/ 406783086 h 794"/>
                <a:gd name="T82" fmla="*/ 410282300 w 474"/>
                <a:gd name="T83" fmla="*/ 406783086 h 794"/>
                <a:gd name="T84" fmla="*/ 410282300 w 474"/>
                <a:gd name="T85" fmla="*/ 406783086 h 794"/>
                <a:gd name="T86" fmla="*/ 410282300 w 474"/>
                <a:gd name="T87" fmla="*/ 406783086 h 794"/>
                <a:gd name="T88" fmla="*/ 410282300 w 474"/>
                <a:gd name="T89" fmla="*/ 406783086 h 794"/>
                <a:gd name="T90" fmla="*/ 410282300 w 474"/>
                <a:gd name="T91" fmla="*/ 406783086 h 794"/>
                <a:gd name="T92" fmla="*/ 410282300 w 474"/>
                <a:gd name="T93" fmla="*/ 406783086 h 794"/>
                <a:gd name="T94" fmla="*/ 410282300 w 474"/>
                <a:gd name="T95" fmla="*/ 406783086 h 794"/>
                <a:gd name="T96" fmla="*/ 410282300 w 474"/>
                <a:gd name="T97" fmla="*/ 406783086 h 794"/>
                <a:gd name="T98" fmla="*/ 410282300 w 474"/>
                <a:gd name="T99" fmla="*/ 406783086 h 794"/>
                <a:gd name="T100" fmla="*/ 410282300 w 474"/>
                <a:gd name="T101" fmla="*/ 0 h 794"/>
                <a:gd name="T102" fmla="*/ 410282300 w 474"/>
                <a:gd name="T103" fmla="*/ 0 h 794"/>
                <a:gd name="T104" fmla="*/ 410282300 w 474"/>
                <a:gd name="T105" fmla="*/ 0 h 794"/>
                <a:gd name="T106" fmla="*/ 410282300 w 474"/>
                <a:gd name="T107" fmla="*/ 0 h 794"/>
                <a:gd name="T108" fmla="*/ 410282300 w 474"/>
                <a:gd name="T109" fmla="*/ 0 h 7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4"/>
                <a:gd name="T166" fmla="*/ 0 h 794"/>
                <a:gd name="T167" fmla="*/ 474 w 474"/>
                <a:gd name="T168" fmla="*/ 794 h 7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4" h="794">
                  <a:moveTo>
                    <a:pt x="9" y="0"/>
                  </a:move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786"/>
                  </a:lnTo>
                  <a:lnTo>
                    <a:pt x="0" y="787"/>
                  </a:lnTo>
                  <a:lnTo>
                    <a:pt x="0" y="789"/>
                  </a:lnTo>
                  <a:lnTo>
                    <a:pt x="1" y="789"/>
                  </a:lnTo>
                  <a:lnTo>
                    <a:pt x="1" y="790"/>
                  </a:lnTo>
                  <a:lnTo>
                    <a:pt x="1" y="791"/>
                  </a:lnTo>
                  <a:lnTo>
                    <a:pt x="2" y="791"/>
                  </a:lnTo>
                  <a:lnTo>
                    <a:pt x="2" y="793"/>
                  </a:lnTo>
                  <a:lnTo>
                    <a:pt x="4" y="793"/>
                  </a:lnTo>
                  <a:lnTo>
                    <a:pt x="4" y="794"/>
                  </a:lnTo>
                  <a:lnTo>
                    <a:pt x="5" y="794"/>
                  </a:lnTo>
                  <a:lnTo>
                    <a:pt x="7" y="794"/>
                  </a:lnTo>
                  <a:lnTo>
                    <a:pt x="8" y="794"/>
                  </a:lnTo>
                  <a:lnTo>
                    <a:pt x="9" y="794"/>
                  </a:lnTo>
                  <a:lnTo>
                    <a:pt x="466" y="794"/>
                  </a:lnTo>
                  <a:lnTo>
                    <a:pt x="467" y="794"/>
                  </a:lnTo>
                  <a:lnTo>
                    <a:pt x="469" y="794"/>
                  </a:lnTo>
                  <a:lnTo>
                    <a:pt x="470" y="794"/>
                  </a:lnTo>
                  <a:lnTo>
                    <a:pt x="470" y="793"/>
                  </a:lnTo>
                  <a:lnTo>
                    <a:pt x="471" y="793"/>
                  </a:lnTo>
                  <a:lnTo>
                    <a:pt x="471" y="791"/>
                  </a:lnTo>
                  <a:lnTo>
                    <a:pt x="473" y="791"/>
                  </a:lnTo>
                  <a:lnTo>
                    <a:pt x="473" y="790"/>
                  </a:lnTo>
                  <a:lnTo>
                    <a:pt x="473" y="789"/>
                  </a:lnTo>
                  <a:lnTo>
                    <a:pt x="474" y="789"/>
                  </a:lnTo>
                  <a:lnTo>
                    <a:pt x="474" y="787"/>
                  </a:lnTo>
                  <a:lnTo>
                    <a:pt x="474" y="786"/>
                  </a:lnTo>
                  <a:lnTo>
                    <a:pt x="474" y="8"/>
                  </a:lnTo>
                  <a:lnTo>
                    <a:pt x="474" y="7"/>
                  </a:lnTo>
                  <a:lnTo>
                    <a:pt x="474" y="5"/>
                  </a:lnTo>
                  <a:lnTo>
                    <a:pt x="473" y="5"/>
                  </a:lnTo>
                  <a:lnTo>
                    <a:pt x="473" y="4"/>
                  </a:lnTo>
                  <a:lnTo>
                    <a:pt x="473" y="2"/>
                  </a:lnTo>
                  <a:lnTo>
                    <a:pt x="471" y="2"/>
                  </a:lnTo>
                  <a:lnTo>
                    <a:pt x="471" y="1"/>
                  </a:lnTo>
                  <a:lnTo>
                    <a:pt x="470" y="1"/>
                  </a:lnTo>
                  <a:lnTo>
                    <a:pt x="470" y="0"/>
                  </a:lnTo>
                  <a:lnTo>
                    <a:pt x="469" y="0"/>
                  </a:lnTo>
                  <a:lnTo>
                    <a:pt x="467" y="0"/>
                  </a:lnTo>
                  <a:lnTo>
                    <a:pt x="466" y="0"/>
                  </a:lnTo>
                  <a:lnTo>
                    <a:pt x="9" y="0"/>
                  </a:ln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2" name="Freeform 71"/>
            <p:cNvSpPr>
              <a:spLocks noChangeArrowheads="1"/>
            </p:cNvSpPr>
            <p:nvPr/>
          </p:nvSpPr>
          <p:spPr bwMode="auto">
            <a:xfrm>
              <a:off x="5470" y="4079"/>
              <a:ext cx="37" cy="449"/>
            </a:xfrm>
            <a:custGeom>
              <a:avLst/>
              <a:gdLst>
                <a:gd name="T0" fmla="*/ 345945989 w 68"/>
                <a:gd name="T1" fmla="*/ 403385888 h 784"/>
                <a:gd name="T2" fmla="*/ 345945989 w 68"/>
                <a:gd name="T3" fmla="*/ 403385888 h 784"/>
                <a:gd name="T4" fmla="*/ 345945989 w 68"/>
                <a:gd name="T5" fmla="*/ 403385888 h 784"/>
                <a:gd name="T6" fmla="*/ 345945989 w 68"/>
                <a:gd name="T7" fmla="*/ 403385888 h 784"/>
                <a:gd name="T8" fmla="*/ 345945989 w 68"/>
                <a:gd name="T9" fmla="*/ 403385888 h 784"/>
                <a:gd name="T10" fmla="*/ 345945989 w 68"/>
                <a:gd name="T11" fmla="*/ 403385888 h 784"/>
                <a:gd name="T12" fmla="*/ 345945989 w 68"/>
                <a:gd name="T13" fmla="*/ 403385888 h 784"/>
                <a:gd name="T14" fmla="*/ 345945989 w 68"/>
                <a:gd name="T15" fmla="*/ 403385888 h 784"/>
                <a:gd name="T16" fmla="*/ 345945989 w 68"/>
                <a:gd name="T17" fmla="*/ 403385888 h 784"/>
                <a:gd name="T18" fmla="*/ 345945989 w 68"/>
                <a:gd name="T19" fmla="*/ 403385888 h 784"/>
                <a:gd name="T20" fmla="*/ 345945989 w 68"/>
                <a:gd name="T21" fmla="*/ 403385888 h 784"/>
                <a:gd name="T22" fmla="*/ 345945989 w 68"/>
                <a:gd name="T23" fmla="*/ 403385888 h 784"/>
                <a:gd name="T24" fmla="*/ 345945989 w 68"/>
                <a:gd name="T25" fmla="*/ 403385888 h 784"/>
                <a:gd name="T26" fmla="*/ 345945989 w 68"/>
                <a:gd name="T27" fmla="*/ 403385888 h 784"/>
                <a:gd name="T28" fmla="*/ 0 w 68"/>
                <a:gd name="T29" fmla="*/ 403385888 h 784"/>
                <a:gd name="T30" fmla="*/ 0 w 68"/>
                <a:gd name="T31" fmla="*/ 403385888 h 784"/>
                <a:gd name="T32" fmla="*/ 0 w 68"/>
                <a:gd name="T33" fmla="*/ 403385888 h 784"/>
                <a:gd name="T34" fmla="*/ 0 w 68"/>
                <a:gd name="T35" fmla="*/ 403385888 h 784"/>
                <a:gd name="T36" fmla="*/ 0 w 68"/>
                <a:gd name="T37" fmla="*/ 403385888 h 784"/>
                <a:gd name="T38" fmla="*/ 0 w 68"/>
                <a:gd name="T39" fmla="*/ 403385888 h 784"/>
                <a:gd name="T40" fmla="*/ 0 w 68"/>
                <a:gd name="T41" fmla="*/ 403385888 h 784"/>
                <a:gd name="T42" fmla="*/ 0 w 68"/>
                <a:gd name="T43" fmla="*/ 403385888 h 784"/>
                <a:gd name="T44" fmla="*/ 0 w 68"/>
                <a:gd name="T45" fmla="*/ 403385888 h 784"/>
                <a:gd name="T46" fmla="*/ 0 w 68"/>
                <a:gd name="T47" fmla="*/ 403385888 h 784"/>
                <a:gd name="T48" fmla="*/ 0 w 68"/>
                <a:gd name="T49" fmla="*/ 403385888 h 784"/>
                <a:gd name="T50" fmla="*/ 0 w 68"/>
                <a:gd name="T51" fmla="*/ 403385888 h 784"/>
                <a:gd name="T52" fmla="*/ 0 w 68"/>
                <a:gd name="T53" fmla="*/ 403385888 h 784"/>
                <a:gd name="T54" fmla="*/ 0 w 68"/>
                <a:gd name="T55" fmla="*/ 403385888 h 784"/>
                <a:gd name="T56" fmla="*/ 0 w 68"/>
                <a:gd name="T57" fmla="*/ 403385888 h 784"/>
                <a:gd name="T58" fmla="*/ 0 w 68"/>
                <a:gd name="T59" fmla="*/ 403385888 h 784"/>
                <a:gd name="T60" fmla="*/ 0 w 68"/>
                <a:gd name="T61" fmla="*/ 403385888 h 784"/>
                <a:gd name="T62" fmla="*/ 0 w 68"/>
                <a:gd name="T63" fmla="*/ 403385888 h 784"/>
                <a:gd name="T64" fmla="*/ 0 w 68"/>
                <a:gd name="T65" fmla="*/ 403385888 h 784"/>
                <a:gd name="T66" fmla="*/ 0 w 68"/>
                <a:gd name="T67" fmla="*/ 403385888 h 784"/>
                <a:gd name="T68" fmla="*/ 345945989 w 68"/>
                <a:gd name="T69" fmla="*/ 403385888 h 784"/>
                <a:gd name="T70" fmla="*/ 345945989 w 68"/>
                <a:gd name="T71" fmla="*/ 403385888 h 784"/>
                <a:gd name="T72" fmla="*/ 345945989 w 68"/>
                <a:gd name="T73" fmla="*/ 403385888 h 784"/>
                <a:gd name="T74" fmla="*/ 345945989 w 68"/>
                <a:gd name="T75" fmla="*/ 403385888 h 784"/>
                <a:gd name="T76" fmla="*/ 345945989 w 68"/>
                <a:gd name="T77" fmla="*/ 403385888 h 784"/>
                <a:gd name="T78" fmla="*/ 345945989 w 68"/>
                <a:gd name="T79" fmla="*/ 403385888 h 784"/>
                <a:gd name="T80" fmla="*/ 345945989 w 68"/>
                <a:gd name="T81" fmla="*/ 403385888 h 784"/>
                <a:gd name="T82" fmla="*/ 345945989 w 68"/>
                <a:gd name="T83" fmla="*/ 403385888 h 784"/>
                <a:gd name="T84" fmla="*/ 345945989 w 68"/>
                <a:gd name="T85" fmla="*/ 403385888 h 784"/>
                <a:gd name="T86" fmla="*/ 345945989 w 68"/>
                <a:gd name="T87" fmla="*/ 403385888 h 784"/>
                <a:gd name="T88" fmla="*/ 345945989 w 68"/>
                <a:gd name="T89" fmla="*/ 403385888 h 784"/>
                <a:gd name="T90" fmla="*/ 345945989 w 68"/>
                <a:gd name="T91" fmla="*/ 403385888 h 784"/>
                <a:gd name="T92" fmla="*/ 345945989 w 68"/>
                <a:gd name="T93" fmla="*/ 403385888 h 784"/>
                <a:gd name="T94" fmla="*/ 345945989 w 68"/>
                <a:gd name="T95" fmla="*/ 403385888 h 784"/>
                <a:gd name="T96" fmla="*/ 345945989 w 68"/>
                <a:gd name="T97" fmla="*/ 0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8"/>
                <a:gd name="T148" fmla="*/ 0 h 784"/>
                <a:gd name="T149" fmla="*/ 68 w 68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8" h="784">
                  <a:moveTo>
                    <a:pt x="67" y="0"/>
                  </a:moveTo>
                  <a:lnTo>
                    <a:pt x="64" y="3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7" y="11"/>
                  </a:lnTo>
                  <a:lnTo>
                    <a:pt x="54" y="15"/>
                  </a:lnTo>
                  <a:lnTo>
                    <a:pt x="51" y="18"/>
                  </a:lnTo>
                  <a:lnTo>
                    <a:pt x="49" y="22"/>
                  </a:lnTo>
                  <a:lnTo>
                    <a:pt x="46" y="25"/>
                  </a:lnTo>
                  <a:lnTo>
                    <a:pt x="43" y="29"/>
                  </a:lnTo>
                  <a:lnTo>
                    <a:pt x="40" y="33"/>
                  </a:lnTo>
                  <a:lnTo>
                    <a:pt x="38" y="38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29" y="51"/>
                  </a:lnTo>
                  <a:lnTo>
                    <a:pt x="26" y="56"/>
                  </a:lnTo>
                  <a:lnTo>
                    <a:pt x="24" y="61"/>
                  </a:lnTo>
                  <a:lnTo>
                    <a:pt x="21" y="65"/>
                  </a:lnTo>
                  <a:lnTo>
                    <a:pt x="20" y="69"/>
                  </a:lnTo>
                  <a:lnTo>
                    <a:pt x="17" y="75"/>
                  </a:lnTo>
                  <a:lnTo>
                    <a:pt x="14" y="80"/>
                  </a:lnTo>
                  <a:lnTo>
                    <a:pt x="13" y="85"/>
                  </a:lnTo>
                  <a:lnTo>
                    <a:pt x="10" y="90"/>
                  </a:lnTo>
                  <a:lnTo>
                    <a:pt x="9" y="96"/>
                  </a:lnTo>
                  <a:lnTo>
                    <a:pt x="7" y="100"/>
                  </a:lnTo>
                  <a:lnTo>
                    <a:pt x="6" y="105"/>
                  </a:lnTo>
                  <a:lnTo>
                    <a:pt x="4" y="111"/>
                  </a:lnTo>
                  <a:lnTo>
                    <a:pt x="3" y="115"/>
                  </a:lnTo>
                  <a:lnTo>
                    <a:pt x="2" y="121"/>
                  </a:lnTo>
                  <a:lnTo>
                    <a:pt x="0" y="126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0" y="141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0" y="165"/>
                  </a:lnTo>
                  <a:lnTo>
                    <a:pt x="0" y="176"/>
                  </a:lnTo>
                  <a:lnTo>
                    <a:pt x="0" y="190"/>
                  </a:lnTo>
                  <a:lnTo>
                    <a:pt x="0" y="204"/>
                  </a:lnTo>
                  <a:lnTo>
                    <a:pt x="0" y="219"/>
                  </a:lnTo>
                  <a:lnTo>
                    <a:pt x="0" y="235"/>
                  </a:lnTo>
                  <a:lnTo>
                    <a:pt x="0" y="253"/>
                  </a:lnTo>
                  <a:lnTo>
                    <a:pt x="0" y="273"/>
                  </a:lnTo>
                  <a:lnTo>
                    <a:pt x="0" y="292"/>
                  </a:lnTo>
                  <a:lnTo>
                    <a:pt x="0" y="313"/>
                  </a:lnTo>
                  <a:lnTo>
                    <a:pt x="0" y="334"/>
                  </a:lnTo>
                  <a:lnTo>
                    <a:pt x="0" y="354"/>
                  </a:lnTo>
                  <a:lnTo>
                    <a:pt x="0" y="375"/>
                  </a:lnTo>
                  <a:lnTo>
                    <a:pt x="0" y="396"/>
                  </a:lnTo>
                  <a:lnTo>
                    <a:pt x="0" y="418"/>
                  </a:lnTo>
                  <a:lnTo>
                    <a:pt x="0" y="439"/>
                  </a:lnTo>
                  <a:lnTo>
                    <a:pt x="0" y="460"/>
                  </a:lnTo>
                  <a:lnTo>
                    <a:pt x="0" y="480"/>
                  </a:lnTo>
                  <a:lnTo>
                    <a:pt x="0" y="500"/>
                  </a:lnTo>
                  <a:lnTo>
                    <a:pt x="0" y="519"/>
                  </a:lnTo>
                  <a:lnTo>
                    <a:pt x="0" y="537"/>
                  </a:lnTo>
                  <a:lnTo>
                    <a:pt x="0" y="554"/>
                  </a:lnTo>
                  <a:lnTo>
                    <a:pt x="0" y="570"/>
                  </a:lnTo>
                  <a:lnTo>
                    <a:pt x="0" y="586"/>
                  </a:lnTo>
                  <a:lnTo>
                    <a:pt x="0" y="599"/>
                  </a:lnTo>
                  <a:lnTo>
                    <a:pt x="0" y="610"/>
                  </a:lnTo>
                  <a:lnTo>
                    <a:pt x="0" y="622"/>
                  </a:lnTo>
                  <a:lnTo>
                    <a:pt x="0" y="630"/>
                  </a:lnTo>
                  <a:lnTo>
                    <a:pt x="0" y="637"/>
                  </a:lnTo>
                  <a:lnTo>
                    <a:pt x="0" y="641"/>
                  </a:lnTo>
                  <a:lnTo>
                    <a:pt x="0" y="645"/>
                  </a:lnTo>
                  <a:lnTo>
                    <a:pt x="0" y="649"/>
                  </a:lnTo>
                  <a:lnTo>
                    <a:pt x="0" y="653"/>
                  </a:lnTo>
                  <a:lnTo>
                    <a:pt x="2" y="658"/>
                  </a:lnTo>
                  <a:lnTo>
                    <a:pt x="2" y="662"/>
                  </a:lnTo>
                  <a:lnTo>
                    <a:pt x="3" y="666"/>
                  </a:lnTo>
                  <a:lnTo>
                    <a:pt x="4" y="670"/>
                  </a:lnTo>
                  <a:lnTo>
                    <a:pt x="6" y="674"/>
                  </a:lnTo>
                  <a:lnTo>
                    <a:pt x="7" y="678"/>
                  </a:lnTo>
                  <a:lnTo>
                    <a:pt x="9" y="682"/>
                  </a:lnTo>
                  <a:lnTo>
                    <a:pt x="10" y="688"/>
                  </a:lnTo>
                  <a:lnTo>
                    <a:pt x="13" y="692"/>
                  </a:lnTo>
                  <a:lnTo>
                    <a:pt x="14" y="696"/>
                  </a:lnTo>
                  <a:lnTo>
                    <a:pt x="17" y="702"/>
                  </a:lnTo>
                  <a:lnTo>
                    <a:pt x="18" y="706"/>
                  </a:lnTo>
                  <a:lnTo>
                    <a:pt x="21" y="710"/>
                  </a:lnTo>
                  <a:lnTo>
                    <a:pt x="24" y="716"/>
                  </a:lnTo>
                  <a:lnTo>
                    <a:pt x="26" y="720"/>
                  </a:lnTo>
                  <a:lnTo>
                    <a:pt x="28" y="725"/>
                  </a:lnTo>
                  <a:lnTo>
                    <a:pt x="31" y="730"/>
                  </a:lnTo>
                  <a:lnTo>
                    <a:pt x="33" y="735"/>
                  </a:lnTo>
                  <a:lnTo>
                    <a:pt x="38" y="739"/>
                  </a:lnTo>
                  <a:lnTo>
                    <a:pt x="40" y="743"/>
                  </a:lnTo>
                  <a:lnTo>
                    <a:pt x="43" y="749"/>
                  </a:lnTo>
                  <a:lnTo>
                    <a:pt x="46" y="753"/>
                  </a:lnTo>
                  <a:lnTo>
                    <a:pt x="49" y="757"/>
                  </a:lnTo>
                  <a:lnTo>
                    <a:pt x="51" y="761"/>
                  </a:lnTo>
                  <a:lnTo>
                    <a:pt x="56" y="767"/>
                  </a:lnTo>
                  <a:lnTo>
                    <a:pt x="58" y="771"/>
                  </a:lnTo>
                  <a:lnTo>
                    <a:pt x="61" y="775"/>
                  </a:lnTo>
                  <a:lnTo>
                    <a:pt x="65" y="779"/>
                  </a:lnTo>
                  <a:lnTo>
                    <a:pt x="68" y="78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3" name="Freeform 72"/>
            <p:cNvSpPr>
              <a:spLocks noChangeArrowheads="1"/>
            </p:cNvSpPr>
            <p:nvPr/>
          </p:nvSpPr>
          <p:spPr bwMode="auto">
            <a:xfrm>
              <a:off x="5473" y="4079"/>
              <a:ext cx="32" cy="449"/>
            </a:xfrm>
            <a:custGeom>
              <a:avLst/>
              <a:gdLst>
                <a:gd name="T0" fmla="*/ 0 w 59"/>
                <a:gd name="T1" fmla="*/ 403385888 h 784"/>
                <a:gd name="T2" fmla="*/ 0 w 59"/>
                <a:gd name="T3" fmla="*/ 403385888 h 784"/>
                <a:gd name="T4" fmla="*/ 342628721 w 59"/>
                <a:gd name="T5" fmla="*/ 403385888 h 784"/>
                <a:gd name="T6" fmla="*/ 342628721 w 59"/>
                <a:gd name="T7" fmla="*/ 403385888 h 784"/>
                <a:gd name="T8" fmla="*/ 342628721 w 59"/>
                <a:gd name="T9" fmla="*/ 403385888 h 784"/>
                <a:gd name="T10" fmla="*/ 342628721 w 59"/>
                <a:gd name="T11" fmla="*/ 403385888 h 784"/>
                <a:gd name="T12" fmla="*/ 342628721 w 59"/>
                <a:gd name="T13" fmla="*/ 403385888 h 784"/>
                <a:gd name="T14" fmla="*/ 342628721 w 59"/>
                <a:gd name="T15" fmla="*/ 403385888 h 784"/>
                <a:gd name="T16" fmla="*/ 342628721 w 59"/>
                <a:gd name="T17" fmla="*/ 403385888 h 784"/>
                <a:gd name="T18" fmla="*/ 342628721 w 59"/>
                <a:gd name="T19" fmla="*/ 403385888 h 784"/>
                <a:gd name="T20" fmla="*/ 342628721 w 59"/>
                <a:gd name="T21" fmla="*/ 403385888 h 784"/>
                <a:gd name="T22" fmla="*/ 342628721 w 59"/>
                <a:gd name="T23" fmla="*/ 403385888 h 784"/>
                <a:gd name="T24" fmla="*/ 342628721 w 59"/>
                <a:gd name="T25" fmla="*/ 403385888 h 784"/>
                <a:gd name="T26" fmla="*/ 342628721 w 59"/>
                <a:gd name="T27" fmla="*/ 403385888 h 784"/>
                <a:gd name="T28" fmla="*/ 342628721 w 59"/>
                <a:gd name="T29" fmla="*/ 403385888 h 784"/>
                <a:gd name="T30" fmla="*/ 342628721 w 59"/>
                <a:gd name="T31" fmla="*/ 403385888 h 784"/>
                <a:gd name="T32" fmla="*/ 342628721 w 59"/>
                <a:gd name="T33" fmla="*/ 403385888 h 784"/>
                <a:gd name="T34" fmla="*/ 342628721 w 59"/>
                <a:gd name="T35" fmla="*/ 403385888 h 784"/>
                <a:gd name="T36" fmla="*/ 342628721 w 59"/>
                <a:gd name="T37" fmla="*/ 403385888 h 784"/>
                <a:gd name="T38" fmla="*/ 342628721 w 59"/>
                <a:gd name="T39" fmla="*/ 403385888 h 784"/>
                <a:gd name="T40" fmla="*/ 342628721 w 59"/>
                <a:gd name="T41" fmla="*/ 403385888 h 784"/>
                <a:gd name="T42" fmla="*/ 342628721 w 59"/>
                <a:gd name="T43" fmla="*/ 403385888 h 784"/>
                <a:gd name="T44" fmla="*/ 342628721 w 59"/>
                <a:gd name="T45" fmla="*/ 403385888 h 784"/>
                <a:gd name="T46" fmla="*/ 342628721 w 59"/>
                <a:gd name="T47" fmla="*/ 403385888 h 784"/>
                <a:gd name="T48" fmla="*/ 342628721 w 59"/>
                <a:gd name="T49" fmla="*/ 403385888 h 784"/>
                <a:gd name="T50" fmla="*/ 342628721 w 59"/>
                <a:gd name="T51" fmla="*/ 403385888 h 784"/>
                <a:gd name="T52" fmla="*/ 342628721 w 59"/>
                <a:gd name="T53" fmla="*/ 403385888 h 784"/>
                <a:gd name="T54" fmla="*/ 342628721 w 59"/>
                <a:gd name="T55" fmla="*/ 403385888 h 784"/>
                <a:gd name="T56" fmla="*/ 342628721 w 59"/>
                <a:gd name="T57" fmla="*/ 403385888 h 784"/>
                <a:gd name="T58" fmla="*/ 342628721 w 59"/>
                <a:gd name="T59" fmla="*/ 403385888 h 784"/>
                <a:gd name="T60" fmla="*/ 342628721 w 59"/>
                <a:gd name="T61" fmla="*/ 403385888 h 784"/>
                <a:gd name="T62" fmla="*/ 0 w 59"/>
                <a:gd name="T63" fmla="*/ 403385888 h 784"/>
                <a:gd name="T64" fmla="*/ 0 w 59"/>
                <a:gd name="T65" fmla="*/ 403385888 h 784"/>
                <a:gd name="T66" fmla="*/ 0 w 59"/>
                <a:gd name="T67" fmla="*/ 403385888 h 784"/>
                <a:gd name="T68" fmla="*/ 0 w 59"/>
                <a:gd name="T69" fmla="*/ 403385888 h 784"/>
                <a:gd name="T70" fmla="*/ 0 w 59"/>
                <a:gd name="T71" fmla="*/ 403385888 h 784"/>
                <a:gd name="T72" fmla="*/ 0 w 59"/>
                <a:gd name="T73" fmla="*/ 403385888 h 784"/>
                <a:gd name="T74" fmla="*/ 0 w 59"/>
                <a:gd name="T75" fmla="*/ 403385888 h 784"/>
                <a:gd name="T76" fmla="*/ 0 w 59"/>
                <a:gd name="T77" fmla="*/ 403385888 h 784"/>
                <a:gd name="T78" fmla="*/ 0 w 59"/>
                <a:gd name="T79" fmla="*/ 403385888 h 784"/>
                <a:gd name="T80" fmla="*/ 0 w 59"/>
                <a:gd name="T81" fmla="*/ 403385888 h 784"/>
                <a:gd name="T82" fmla="*/ 0 w 59"/>
                <a:gd name="T83" fmla="*/ 403385888 h 784"/>
                <a:gd name="T84" fmla="*/ 0 w 59"/>
                <a:gd name="T85" fmla="*/ 403385888 h 784"/>
                <a:gd name="T86" fmla="*/ 0 w 59"/>
                <a:gd name="T87" fmla="*/ 403385888 h 784"/>
                <a:gd name="T88" fmla="*/ 0 w 59"/>
                <a:gd name="T89" fmla="*/ 403385888 h 784"/>
                <a:gd name="T90" fmla="*/ 0 w 59"/>
                <a:gd name="T91" fmla="*/ 403385888 h 784"/>
                <a:gd name="T92" fmla="*/ 0 w 59"/>
                <a:gd name="T93" fmla="*/ 403385888 h 784"/>
                <a:gd name="T94" fmla="*/ 0 w 59"/>
                <a:gd name="T95" fmla="*/ 403385888 h 784"/>
                <a:gd name="T96" fmla="*/ 0 w 59"/>
                <a:gd name="T97" fmla="*/ 403385888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9"/>
                <a:gd name="T148" fmla="*/ 0 h 784"/>
                <a:gd name="T149" fmla="*/ 59 w 59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9" h="784">
                  <a:moveTo>
                    <a:pt x="0" y="141"/>
                  </a:moveTo>
                  <a:lnTo>
                    <a:pt x="0" y="136"/>
                  </a:lnTo>
                  <a:lnTo>
                    <a:pt x="0" y="130"/>
                  </a:lnTo>
                  <a:lnTo>
                    <a:pt x="0" y="126"/>
                  </a:lnTo>
                  <a:lnTo>
                    <a:pt x="1" y="121"/>
                  </a:lnTo>
                  <a:lnTo>
                    <a:pt x="1" y="115"/>
                  </a:lnTo>
                  <a:lnTo>
                    <a:pt x="2" y="111"/>
                  </a:lnTo>
                  <a:lnTo>
                    <a:pt x="4" y="105"/>
                  </a:lnTo>
                  <a:lnTo>
                    <a:pt x="5" y="100"/>
                  </a:lnTo>
                  <a:lnTo>
                    <a:pt x="6" y="94"/>
                  </a:lnTo>
                  <a:lnTo>
                    <a:pt x="8" y="90"/>
                  </a:lnTo>
                  <a:lnTo>
                    <a:pt x="9" y="85"/>
                  </a:lnTo>
                  <a:lnTo>
                    <a:pt x="12" y="79"/>
                  </a:lnTo>
                  <a:lnTo>
                    <a:pt x="13" y="75"/>
                  </a:lnTo>
                  <a:lnTo>
                    <a:pt x="16" y="69"/>
                  </a:lnTo>
                  <a:lnTo>
                    <a:pt x="17" y="65"/>
                  </a:lnTo>
                  <a:lnTo>
                    <a:pt x="20" y="60"/>
                  </a:lnTo>
                  <a:lnTo>
                    <a:pt x="22" y="56"/>
                  </a:lnTo>
                  <a:lnTo>
                    <a:pt x="24" y="50"/>
                  </a:lnTo>
                  <a:lnTo>
                    <a:pt x="27" y="46"/>
                  </a:lnTo>
                  <a:lnTo>
                    <a:pt x="30" y="42"/>
                  </a:lnTo>
                  <a:lnTo>
                    <a:pt x="31" y="38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40" y="25"/>
                  </a:lnTo>
                  <a:lnTo>
                    <a:pt x="41" y="21"/>
                  </a:lnTo>
                  <a:lnTo>
                    <a:pt x="44" y="18"/>
                  </a:lnTo>
                  <a:lnTo>
                    <a:pt x="47" y="14"/>
                  </a:lnTo>
                  <a:lnTo>
                    <a:pt x="49" y="11"/>
                  </a:lnTo>
                  <a:lnTo>
                    <a:pt x="51" y="8"/>
                  </a:lnTo>
                  <a:lnTo>
                    <a:pt x="53" y="4"/>
                  </a:lnTo>
                  <a:lnTo>
                    <a:pt x="55" y="3"/>
                  </a:lnTo>
                  <a:lnTo>
                    <a:pt x="58" y="0"/>
                  </a:lnTo>
                  <a:lnTo>
                    <a:pt x="59" y="784"/>
                  </a:lnTo>
                  <a:lnTo>
                    <a:pt x="56" y="779"/>
                  </a:lnTo>
                  <a:lnTo>
                    <a:pt x="53" y="775"/>
                  </a:lnTo>
                  <a:lnTo>
                    <a:pt x="51" y="771"/>
                  </a:lnTo>
                  <a:lnTo>
                    <a:pt x="48" y="767"/>
                  </a:lnTo>
                  <a:lnTo>
                    <a:pt x="45" y="763"/>
                  </a:lnTo>
                  <a:lnTo>
                    <a:pt x="42" y="759"/>
                  </a:lnTo>
                  <a:lnTo>
                    <a:pt x="40" y="754"/>
                  </a:lnTo>
                  <a:lnTo>
                    <a:pt x="37" y="749"/>
                  </a:lnTo>
                  <a:lnTo>
                    <a:pt x="34" y="745"/>
                  </a:lnTo>
                  <a:lnTo>
                    <a:pt x="31" y="741"/>
                  </a:lnTo>
                  <a:lnTo>
                    <a:pt x="29" y="735"/>
                  </a:lnTo>
                  <a:lnTo>
                    <a:pt x="26" y="731"/>
                  </a:lnTo>
                  <a:lnTo>
                    <a:pt x="24" y="725"/>
                  </a:lnTo>
                  <a:lnTo>
                    <a:pt x="22" y="721"/>
                  </a:lnTo>
                  <a:lnTo>
                    <a:pt x="19" y="717"/>
                  </a:lnTo>
                  <a:lnTo>
                    <a:pt x="17" y="712"/>
                  </a:lnTo>
                  <a:lnTo>
                    <a:pt x="15" y="707"/>
                  </a:lnTo>
                  <a:lnTo>
                    <a:pt x="13" y="702"/>
                  </a:lnTo>
                  <a:lnTo>
                    <a:pt x="12" y="698"/>
                  </a:lnTo>
                  <a:lnTo>
                    <a:pt x="9" y="692"/>
                  </a:lnTo>
                  <a:lnTo>
                    <a:pt x="8" y="688"/>
                  </a:lnTo>
                  <a:lnTo>
                    <a:pt x="6" y="684"/>
                  </a:lnTo>
                  <a:lnTo>
                    <a:pt x="5" y="678"/>
                  </a:lnTo>
                  <a:lnTo>
                    <a:pt x="4" y="674"/>
                  </a:lnTo>
                  <a:lnTo>
                    <a:pt x="2" y="670"/>
                  </a:lnTo>
                  <a:lnTo>
                    <a:pt x="2" y="666"/>
                  </a:lnTo>
                  <a:lnTo>
                    <a:pt x="1" y="662"/>
                  </a:lnTo>
                  <a:lnTo>
                    <a:pt x="1" y="658"/>
                  </a:lnTo>
                  <a:lnTo>
                    <a:pt x="0" y="653"/>
                  </a:lnTo>
                  <a:lnTo>
                    <a:pt x="0" y="649"/>
                  </a:lnTo>
                  <a:lnTo>
                    <a:pt x="0" y="645"/>
                  </a:lnTo>
                  <a:lnTo>
                    <a:pt x="0" y="641"/>
                  </a:lnTo>
                  <a:lnTo>
                    <a:pt x="0" y="637"/>
                  </a:lnTo>
                  <a:lnTo>
                    <a:pt x="0" y="630"/>
                  </a:lnTo>
                  <a:lnTo>
                    <a:pt x="0" y="622"/>
                  </a:lnTo>
                  <a:lnTo>
                    <a:pt x="0" y="610"/>
                  </a:lnTo>
                  <a:lnTo>
                    <a:pt x="0" y="599"/>
                  </a:lnTo>
                  <a:lnTo>
                    <a:pt x="0" y="586"/>
                  </a:lnTo>
                  <a:lnTo>
                    <a:pt x="0" y="570"/>
                  </a:lnTo>
                  <a:lnTo>
                    <a:pt x="0" y="554"/>
                  </a:lnTo>
                  <a:lnTo>
                    <a:pt x="0" y="537"/>
                  </a:lnTo>
                  <a:lnTo>
                    <a:pt x="0" y="519"/>
                  </a:lnTo>
                  <a:lnTo>
                    <a:pt x="0" y="500"/>
                  </a:lnTo>
                  <a:lnTo>
                    <a:pt x="0" y="480"/>
                  </a:lnTo>
                  <a:lnTo>
                    <a:pt x="0" y="460"/>
                  </a:lnTo>
                  <a:lnTo>
                    <a:pt x="0" y="439"/>
                  </a:lnTo>
                  <a:lnTo>
                    <a:pt x="0" y="418"/>
                  </a:lnTo>
                  <a:lnTo>
                    <a:pt x="0" y="396"/>
                  </a:lnTo>
                  <a:lnTo>
                    <a:pt x="0" y="375"/>
                  </a:lnTo>
                  <a:lnTo>
                    <a:pt x="0" y="354"/>
                  </a:lnTo>
                  <a:lnTo>
                    <a:pt x="0" y="334"/>
                  </a:lnTo>
                  <a:lnTo>
                    <a:pt x="0" y="313"/>
                  </a:lnTo>
                  <a:lnTo>
                    <a:pt x="0" y="292"/>
                  </a:lnTo>
                  <a:lnTo>
                    <a:pt x="0" y="273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9"/>
                  </a:lnTo>
                  <a:lnTo>
                    <a:pt x="0" y="204"/>
                  </a:lnTo>
                  <a:lnTo>
                    <a:pt x="0" y="190"/>
                  </a:lnTo>
                  <a:lnTo>
                    <a:pt x="0" y="176"/>
                  </a:lnTo>
                  <a:lnTo>
                    <a:pt x="0" y="165"/>
                  </a:lnTo>
                  <a:lnTo>
                    <a:pt x="0" y="155"/>
                  </a:lnTo>
                  <a:lnTo>
                    <a:pt x="0" y="147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4" name="Freeform 73"/>
            <p:cNvSpPr>
              <a:spLocks noChangeArrowheads="1"/>
            </p:cNvSpPr>
            <p:nvPr/>
          </p:nvSpPr>
          <p:spPr bwMode="auto">
            <a:xfrm>
              <a:off x="5477" y="4079"/>
              <a:ext cx="29" cy="449"/>
            </a:xfrm>
            <a:custGeom>
              <a:avLst/>
              <a:gdLst>
                <a:gd name="T0" fmla="*/ 0 w 53"/>
                <a:gd name="T1" fmla="*/ 403385888 h 784"/>
                <a:gd name="T2" fmla="*/ 351800336 w 53"/>
                <a:gd name="T3" fmla="*/ 403385888 h 784"/>
                <a:gd name="T4" fmla="*/ 351800336 w 53"/>
                <a:gd name="T5" fmla="*/ 403385888 h 784"/>
                <a:gd name="T6" fmla="*/ 351800336 w 53"/>
                <a:gd name="T7" fmla="*/ 403385888 h 784"/>
                <a:gd name="T8" fmla="*/ 351800336 w 53"/>
                <a:gd name="T9" fmla="*/ 403385888 h 784"/>
                <a:gd name="T10" fmla="*/ 351800336 w 53"/>
                <a:gd name="T11" fmla="*/ 403385888 h 784"/>
                <a:gd name="T12" fmla="*/ 351800336 w 53"/>
                <a:gd name="T13" fmla="*/ 403385888 h 784"/>
                <a:gd name="T14" fmla="*/ 351800336 w 53"/>
                <a:gd name="T15" fmla="*/ 403385888 h 784"/>
                <a:gd name="T16" fmla="*/ 351800336 w 53"/>
                <a:gd name="T17" fmla="*/ 403385888 h 784"/>
                <a:gd name="T18" fmla="*/ 351800336 w 53"/>
                <a:gd name="T19" fmla="*/ 403385888 h 784"/>
                <a:gd name="T20" fmla="*/ 351800336 w 53"/>
                <a:gd name="T21" fmla="*/ 403385888 h 784"/>
                <a:gd name="T22" fmla="*/ 351800336 w 53"/>
                <a:gd name="T23" fmla="*/ 403385888 h 784"/>
                <a:gd name="T24" fmla="*/ 351800336 w 53"/>
                <a:gd name="T25" fmla="*/ 403385888 h 784"/>
                <a:gd name="T26" fmla="*/ 351800336 w 53"/>
                <a:gd name="T27" fmla="*/ 403385888 h 784"/>
                <a:gd name="T28" fmla="*/ 351800336 w 53"/>
                <a:gd name="T29" fmla="*/ 403385888 h 784"/>
                <a:gd name="T30" fmla="*/ 351800336 w 53"/>
                <a:gd name="T31" fmla="*/ 403385888 h 784"/>
                <a:gd name="T32" fmla="*/ 351800336 w 53"/>
                <a:gd name="T33" fmla="*/ 403385888 h 784"/>
                <a:gd name="T34" fmla="*/ 351800336 w 53"/>
                <a:gd name="T35" fmla="*/ 403385888 h 784"/>
                <a:gd name="T36" fmla="*/ 351800336 w 53"/>
                <a:gd name="T37" fmla="*/ 403385888 h 784"/>
                <a:gd name="T38" fmla="*/ 351800336 w 53"/>
                <a:gd name="T39" fmla="*/ 403385888 h 784"/>
                <a:gd name="T40" fmla="*/ 351800336 w 53"/>
                <a:gd name="T41" fmla="*/ 403385888 h 784"/>
                <a:gd name="T42" fmla="*/ 351800336 w 53"/>
                <a:gd name="T43" fmla="*/ 403385888 h 784"/>
                <a:gd name="T44" fmla="*/ 351800336 w 53"/>
                <a:gd name="T45" fmla="*/ 403385888 h 784"/>
                <a:gd name="T46" fmla="*/ 351800336 w 53"/>
                <a:gd name="T47" fmla="*/ 403385888 h 784"/>
                <a:gd name="T48" fmla="*/ 351800336 w 53"/>
                <a:gd name="T49" fmla="*/ 403385888 h 784"/>
                <a:gd name="T50" fmla="*/ 351800336 w 53"/>
                <a:gd name="T51" fmla="*/ 403385888 h 784"/>
                <a:gd name="T52" fmla="*/ 351800336 w 53"/>
                <a:gd name="T53" fmla="*/ 403385888 h 784"/>
                <a:gd name="T54" fmla="*/ 351800336 w 53"/>
                <a:gd name="T55" fmla="*/ 403385888 h 784"/>
                <a:gd name="T56" fmla="*/ 351800336 w 53"/>
                <a:gd name="T57" fmla="*/ 403385888 h 784"/>
                <a:gd name="T58" fmla="*/ 351800336 w 53"/>
                <a:gd name="T59" fmla="*/ 403385888 h 784"/>
                <a:gd name="T60" fmla="*/ 351800336 w 53"/>
                <a:gd name="T61" fmla="*/ 403385888 h 784"/>
                <a:gd name="T62" fmla="*/ 351800336 w 53"/>
                <a:gd name="T63" fmla="*/ 403385888 h 784"/>
                <a:gd name="T64" fmla="*/ 0 w 53"/>
                <a:gd name="T65" fmla="*/ 403385888 h 784"/>
                <a:gd name="T66" fmla="*/ 0 w 53"/>
                <a:gd name="T67" fmla="*/ 403385888 h 784"/>
                <a:gd name="T68" fmla="*/ 0 w 53"/>
                <a:gd name="T69" fmla="*/ 403385888 h 784"/>
                <a:gd name="T70" fmla="*/ 0 w 53"/>
                <a:gd name="T71" fmla="*/ 403385888 h 784"/>
                <a:gd name="T72" fmla="*/ 0 w 53"/>
                <a:gd name="T73" fmla="*/ 403385888 h 784"/>
                <a:gd name="T74" fmla="*/ 0 w 53"/>
                <a:gd name="T75" fmla="*/ 403385888 h 784"/>
                <a:gd name="T76" fmla="*/ 0 w 53"/>
                <a:gd name="T77" fmla="*/ 403385888 h 784"/>
                <a:gd name="T78" fmla="*/ 0 w 53"/>
                <a:gd name="T79" fmla="*/ 403385888 h 784"/>
                <a:gd name="T80" fmla="*/ 0 w 53"/>
                <a:gd name="T81" fmla="*/ 403385888 h 784"/>
                <a:gd name="T82" fmla="*/ 0 w 53"/>
                <a:gd name="T83" fmla="*/ 403385888 h 784"/>
                <a:gd name="T84" fmla="*/ 0 w 53"/>
                <a:gd name="T85" fmla="*/ 403385888 h 784"/>
                <a:gd name="T86" fmla="*/ 0 w 53"/>
                <a:gd name="T87" fmla="*/ 403385888 h 784"/>
                <a:gd name="T88" fmla="*/ 0 w 53"/>
                <a:gd name="T89" fmla="*/ 403385888 h 784"/>
                <a:gd name="T90" fmla="*/ 0 w 53"/>
                <a:gd name="T91" fmla="*/ 403385888 h 784"/>
                <a:gd name="T92" fmla="*/ 0 w 53"/>
                <a:gd name="T93" fmla="*/ 403385888 h 784"/>
                <a:gd name="T94" fmla="*/ 0 w 53"/>
                <a:gd name="T95" fmla="*/ 403385888 h 784"/>
                <a:gd name="T96" fmla="*/ 0 w 53"/>
                <a:gd name="T97" fmla="*/ 403385888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"/>
                <a:gd name="T148" fmla="*/ 0 h 784"/>
                <a:gd name="T149" fmla="*/ 53 w 53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" h="784">
                  <a:moveTo>
                    <a:pt x="0" y="141"/>
                  </a:moveTo>
                  <a:lnTo>
                    <a:pt x="0" y="136"/>
                  </a:lnTo>
                  <a:lnTo>
                    <a:pt x="2" y="130"/>
                  </a:lnTo>
                  <a:lnTo>
                    <a:pt x="2" y="126"/>
                  </a:lnTo>
                  <a:lnTo>
                    <a:pt x="2" y="121"/>
                  </a:lnTo>
                  <a:lnTo>
                    <a:pt x="3" y="115"/>
                  </a:lnTo>
                  <a:lnTo>
                    <a:pt x="3" y="111"/>
                  </a:lnTo>
                  <a:lnTo>
                    <a:pt x="5" y="105"/>
                  </a:lnTo>
                  <a:lnTo>
                    <a:pt x="6" y="100"/>
                  </a:lnTo>
                  <a:lnTo>
                    <a:pt x="7" y="94"/>
                  </a:lnTo>
                  <a:lnTo>
                    <a:pt x="9" y="90"/>
                  </a:lnTo>
                  <a:lnTo>
                    <a:pt x="10" y="85"/>
                  </a:lnTo>
                  <a:lnTo>
                    <a:pt x="11" y="79"/>
                  </a:lnTo>
                  <a:lnTo>
                    <a:pt x="13" y="75"/>
                  </a:lnTo>
                  <a:lnTo>
                    <a:pt x="16" y="69"/>
                  </a:lnTo>
                  <a:lnTo>
                    <a:pt x="17" y="65"/>
                  </a:lnTo>
                  <a:lnTo>
                    <a:pt x="18" y="60"/>
                  </a:lnTo>
                  <a:lnTo>
                    <a:pt x="21" y="56"/>
                  </a:lnTo>
                  <a:lnTo>
                    <a:pt x="23" y="50"/>
                  </a:lnTo>
                  <a:lnTo>
                    <a:pt x="25" y="46"/>
                  </a:lnTo>
                  <a:lnTo>
                    <a:pt x="27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29"/>
                  </a:lnTo>
                  <a:lnTo>
                    <a:pt x="35" y="25"/>
                  </a:lnTo>
                  <a:lnTo>
                    <a:pt x="38" y="21"/>
                  </a:lnTo>
                  <a:lnTo>
                    <a:pt x="39" y="18"/>
                  </a:lnTo>
                  <a:lnTo>
                    <a:pt x="42" y="14"/>
                  </a:lnTo>
                  <a:lnTo>
                    <a:pt x="43" y="11"/>
                  </a:lnTo>
                  <a:lnTo>
                    <a:pt x="46" y="8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52" y="0"/>
                  </a:lnTo>
                  <a:lnTo>
                    <a:pt x="53" y="784"/>
                  </a:lnTo>
                  <a:lnTo>
                    <a:pt x="50" y="779"/>
                  </a:lnTo>
                  <a:lnTo>
                    <a:pt x="47" y="777"/>
                  </a:lnTo>
                  <a:lnTo>
                    <a:pt x="45" y="772"/>
                  </a:lnTo>
                  <a:lnTo>
                    <a:pt x="43" y="768"/>
                  </a:lnTo>
                  <a:lnTo>
                    <a:pt x="41" y="764"/>
                  </a:lnTo>
                  <a:lnTo>
                    <a:pt x="38" y="760"/>
                  </a:lnTo>
                  <a:lnTo>
                    <a:pt x="35" y="756"/>
                  </a:lnTo>
                  <a:lnTo>
                    <a:pt x="34" y="750"/>
                  </a:lnTo>
                  <a:lnTo>
                    <a:pt x="31" y="746"/>
                  </a:lnTo>
                  <a:lnTo>
                    <a:pt x="28" y="742"/>
                  </a:lnTo>
                  <a:lnTo>
                    <a:pt x="27" y="736"/>
                  </a:lnTo>
                  <a:lnTo>
                    <a:pt x="24" y="732"/>
                  </a:lnTo>
                  <a:lnTo>
                    <a:pt x="23" y="727"/>
                  </a:lnTo>
                  <a:lnTo>
                    <a:pt x="20" y="723"/>
                  </a:lnTo>
                  <a:lnTo>
                    <a:pt x="18" y="717"/>
                  </a:lnTo>
                  <a:lnTo>
                    <a:pt x="17" y="713"/>
                  </a:lnTo>
                  <a:lnTo>
                    <a:pt x="14" y="707"/>
                  </a:lnTo>
                  <a:lnTo>
                    <a:pt x="13" y="703"/>
                  </a:lnTo>
                  <a:lnTo>
                    <a:pt x="11" y="698"/>
                  </a:lnTo>
                  <a:lnTo>
                    <a:pt x="10" y="694"/>
                  </a:lnTo>
                  <a:lnTo>
                    <a:pt x="9" y="689"/>
                  </a:lnTo>
                  <a:lnTo>
                    <a:pt x="7" y="684"/>
                  </a:lnTo>
                  <a:lnTo>
                    <a:pt x="6" y="680"/>
                  </a:lnTo>
                  <a:lnTo>
                    <a:pt x="5" y="674"/>
                  </a:lnTo>
                  <a:lnTo>
                    <a:pt x="5" y="670"/>
                  </a:lnTo>
                  <a:lnTo>
                    <a:pt x="3" y="666"/>
                  </a:lnTo>
                  <a:lnTo>
                    <a:pt x="3" y="662"/>
                  </a:lnTo>
                  <a:lnTo>
                    <a:pt x="2" y="658"/>
                  </a:lnTo>
                  <a:lnTo>
                    <a:pt x="2" y="653"/>
                  </a:lnTo>
                  <a:lnTo>
                    <a:pt x="2" y="649"/>
                  </a:lnTo>
                  <a:lnTo>
                    <a:pt x="0" y="645"/>
                  </a:lnTo>
                  <a:lnTo>
                    <a:pt x="0" y="641"/>
                  </a:lnTo>
                  <a:lnTo>
                    <a:pt x="0" y="637"/>
                  </a:lnTo>
                  <a:lnTo>
                    <a:pt x="0" y="630"/>
                  </a:lnTo>
                  <a:lnTo>
                    <a:pt x="0" y="622"/>
                  </a:lnTo>
                  <a:lnTo>
                    <a:pt x="0" y="610"/>
                  </a:lnTo>
                  <a:lnTo>
                    <a:pt x="0" y="599"/>
                  </a:lnTo>
                  <a:lnTo>
                    <a:pt x="0" y="586"/>
                  </a:lnTo>
                  <a:lnTo>
                    <a:pt x="0" y="570"/>
                  </a:lnTo>
                  <a:lnTo>
                    <a:pt x="0" y="554"/>
                  </a:lnTo>
                  <a:lnTo>
                    <a:pt x="0" y="537"/>
                  </a:lnTo>
                  <a:lnTo>
                    <a:pt x="0" y="519"/>
                  </a:lnTo>
                  <a:lnTo>
                    <a:pt x="0" y="500"/>
                  </a:lnTo>
                  <a:lnTo>
                    <a:pt x="0" y="480"/>
                  </a:lnTo>
                  <a:lnTo>
                    <a:pt x="0" y="460"/>
                  </a:lnTo>
                  <a:lnTo>
                    <a:pt x="0" y="439"/>
                  </a:lnTo>
                  <a:lnTo>
                    <a:pt x="0" y="418"/>
                  </a:lnTo>
                  <a:lnTo>
                    <a:pt x="0" y="396"/>
                  </a:lnTo>
                  <a:lnTo>
                    <a:pt x="0" y="375"/>
                  </a:lnTo>
                  <a:lnTo>
                    <a:pt x="0" y="354"/>
                  </a:lnTo>
                  <a:lnTo>
                    <a:pt x="0" y="334"/>
                  </a:lnTo>
                  <a:lnTo>
                    <a:pt x="0" y="313"/>
                  </a:lnTo>
                  <a:lnTo>
                    <a:pt x="0" y="292"/>
                  </a:lnTo>
                  <a:lnTo>
                    <a:pt x="0" y="273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9"/>
                  </a:lnTo>
                  <a:lnTo>
                    <a:pt x="0" y="204"/>
                  </a:lnTo>
                  <a:lnTo>
                    <a:pt x="0" y="190"/>
                  </a:lnTo>
                  <a:lnTo>
                    <a:pt x="0" y="176"/>
                  </a:lnTo>
                  <a:lnTo>
                    <a:pt x="0" y="165"/>
                  </a:lnTo>
                  <a:lnTo>
                    <a:pt x="0" y="155"/>
                  </a:lnTo>
                  <a:lnTo>
                    <a:pt x="0" y="147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5" name="Freeform 74"/>
            <p:cNvSpPr>
              <a:spLocks noChangeArrowheads="1"/>
            </p:cNvSpPr>
            <p:nvPr/>
          </p:nvSpPr>
          <p:spPr bwMode="auto">
            <a:xfrm>
              <a:off x="5482" y="4079"/>
              <a:ext cx="25" cy="449"/>
            </a:xfrm>
            <a:custGeom>
              <a:avLst/>
              <a:gdLst>
                <a:gd name="T0" fmla="*/ 0 w 44"/>
                <a:gd name="T1" fmla="*/ 403385888 h 784"/>
                <a:gd name="T2" fmla="*/ 393905334 w 44"/>
                <a:gd name="T3" fmla="*/ 403385888 h 784"/>
                <a:gd name="T4" fmla="*/ 393905334 w 44"/>
                <a:gd name="T5" fmla="*/ 403385888 h 784"/>
                <a:gd name="T6" fmla="*/ 393905334 w 44"/>
                <a:gd name="T7" fmla="*/ 403385888 h 784"/>
                <a:gd name="T8" fmla="*/ 393905334 w 44"/>
                <a:gd name="T9" fmla="*/ 403385888 h 784"/>
                <a:gd name="T10" fmla="*/ 393905334 w 44"/>
                <a:gd name="T11" fmla="*/ 403385888 h 784"/>
                <a:gd name="T12" fmla="*/ 393905334 w 44"/>
                <a:gd name="T13" fmla="*/ 403385888 h 784"/>
                <a:gd name="T14" fmla="*/ 393905334 w 44"/>
                <a:gd name="T15" fmla="*/ 403385888 h 784"/>
                <a:gd name="T16" fmla="*/ 393905334 w 44"/>
                <a:gd name="T17" fmla="*/ 403385888 h 784"/>
                <a:gd name="T18" fmla="*/ 393905334 w 44"/>
                <a:gd name="T19" fmla="*/ 403385888 h 784"/>
                <a:gd name="T20" fmla="*/ 393905334 w 44"/>
                <a:gd name="T21" fmla="*/ 403385888 h 784"/>
                <a:gd name="T22" fmla="*/ 393905334 w 44"/>
                <a:gd name="T23" fmla="*/ 403385888 h 784"/>
                <a:gd name="T24" fmla="*/ 393905334 w 44"/>
                <a:gd name="T25" fmla="*/ 403385888 h 784"/>
                <a:gd name="T26" fmla="*/ 393905334 w 44"/>
                <a:gd name="T27" fmla="*/ 403385888 h 784"/>
                <a:gd name="T28" fmla="*/ 393905334 w 44"/>
                <a:gd name="T29" fmla="*/ 403385888 h 784"/>
                <a:gd name="T30" fmla="*/ 393905334 w 44"/>
                <a:gd name="T31" fmla="*/ 403385888 h 784"/>
                <a:gd name="T32" fmla="*/ 393905334 w 44"/>
                <a:gd name="T33" fmla="*/ 403385888 h 784"/>
                <a:gd name="T34" fmla="*/ 393905334 w 44"/>
                <a:gd name="T35" fmla="*/ 403385888 h 784"/>
                <a:gd name="T36" fmla="*/ 393905334 w 44"/>
                <a:gd name="T37" fmla="*/ 403385888 h 784"/>
                <a:gd name="T38" fmla="*/ 393905334 w 44"/>
                <a:gd name="T39" fmla="*/ 403385888 h 784"/>
                <a:gd name="T40" fmla="*/ 393905334 w 44"/>
                <a:gd name="T41" fmla="*/ 403385888 h 784"/>
                <a:gd name="T42" fmla="*/ 393905334 w 44"/>
                <a:gd name="T43" fmla="*/ 403385888 h 784"/>
                <a:gd name="T44" fmla="*/ 393905334 w 44"/>
                <a:gd name="T45" fmla="*/ 403385888 h 784"/>
                <a:gd name="T46" fmla="*/ 393905334 w 44"/>
                <a:gd name="T47" fmla="*/ 403385888 h 784"/>
                <a:gd name="T48" fmla="*/ 393905334 w 44"/>
                <a:gd name="T49" fmla="*/ 403385888 h 784"/>
                <a:gd name="T50" fmla="*/ 393905334 w 44"/>
                <a:gd name="T51" fmla="*/ 403385888 h 784"/>
                <a:gd name="T52" fmla="*/ 393905334 w 44"/>
                <a:gd name="T53" fmla="*/ 403385888 h 784"/>
                <a:gd name="T54" fmla="*/ 393905334 w 44"/>
                <a:gd name="T55" fmla="*/ 403385888 h 784"/>
                <a:gd name="T56" fmla="*/ 393905334 w 44"/>
                <a:gd name="T57" fmla="*/ 403385888 h 784"/>
                <a:gd name="T58" fmla="*/ 393905334 w 44"/>
                <a:gd name="T59" fmla="*/ 403385888 h 784"/>
                <a:gd name="T60" fmla="*/ 393905334 w 44"/>
                <a:gd name="T61" fmla="*/ 403385888 h 784"/>
                <a:gd name="T62" fmla="*/ 0 w 44"/>
                <a:gd name="T63" fmla="*/ 403385888 h 784"/>
                <a:gd name="T64" fmla="*/ 0 w 44"/>
                <a:gd name="T65" fmla="*/ 403385888 h 784"/>
                <a:gd name="T66" fmla="*/ 0 w 44"/>
                <a:gd name="T67" fmla="*/ 403385888 h 784"/>
                <a:gd name="T68" fmla="*/ 0 w 44"/>
                <a:gd name="T69" fmla="*/ 403385888 h 784"/>
                <a:gd name="T70" fmla="*/ 0 w 44"/>
                <a:gd name="T71" fmla="*/ 403385888 h 784"/>
                <a:gd name="T72" fmla="*/ 0 w 44"/>
                <a:gd name="T73" fmla="*/ 403385888 h 784"/>
                <a:gd name="T74" fmla="*/ 0 w 44"/>
                <a:gd name="T75" fmla="*/ 403385888 h 784"/>
                <a:gd name="T76" fmla="*/ 0 w 44"/>
                <a:gd name="T77" fmla="*/ 403385888 h 784"/>
                <a:gd name="T78" fmla="*/ 0 w 44"/>
                <a:gd name="T79" fmla="*/ 403385888 h 784"/>
                <a:gd name="T80" fmla="*/ 0 w 44"/>
                <a:gd name="T81" fmla="*/ 403385888 h 784"/>
                <a:gd name="T82" fmla="*/ 0 w 44"/>
                <a:gd name="T83" fmla="*/ 403385888 h 784"/>
                <a:gd name="T84" fmla="*/ 0 w 44"/>
                <a:gd name="T85" fmla="*/ 403385888 h 784"/>
                <a:gd name="T86" fmla="*/ 0 w 44"/>
                <a:gd name="T87" fmla="*/ 403385888 h 784"/>
                <a:gd name="T88" fmla="*/ 0 w 44"/>
                <a:gd name="T89" fmla="*/ 403385888 h 784"/>
                <a:gd name="T90" fmla="*/ 0 w 44"/>
                <a:gd name="T91" fmla="*/ 403385888 h 784"/>
                <a:gd name="T92" fmla="*/ 0 w 44"/>
                <a:gd name="T93" fmla="*/ 403385888 h 784"/>
                <a:gd name="T94" fmla="*/ 0 w 44"/>
                <a:gd name="T95" fmla="*/ 403385888 h 784"/>
                <a:gd name="T96" fmla="*/ 0 w 44"/>
                <a:gd name="T97" fmla="*/ 403385888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"/>
                <a:gd name="T148" fmla="*/ 0 h 784"/>
                <a:gd name="T149" fmla="*/ 44 w 44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" h="784">
                  <a:moveTo>
                    <a:pt x="0" y="141"/>
                  </a:moveTo>
                  <a:lnTo>
                    <a:pt x="0" y="136"/>
                  </a:lnTo>
                  <a:lnTo>
                    <a:pt x="1" y="130"/>
                  </a:lnTo>
                  <a:lnTo>
                    <a:pt x="1" y="126"/>
                  </a:lnTo>
                  <a:lnTo>
                    <a:pt x="1" y="121"/>
                  </a:lnTo>
                  <a:lnTo>
                    <a:pt x="2" y="115"/>
                  </a:lnTo>
                  <a:lnTo>
                    <a:pt x="2" y="109"/>
                  </a:lnTo>
                  <a:lnTo>
                    <a:pt x="4" y="105"/>
                  </a:lnTo>
                  <a:lnTo>
                    <a:pt x="4" y="100"/>
                  </a:lnTo>
                  <a:lnTo>
                    <a:pt x="5" y="94"/>
                  </a:lnTo>
                  <a:lnTo>
                    <a:pt x="7" y="89"/>
                  </a:lnTo>
                  <a:lnTo>
                    <a:pt x="8" y="85"/>
                  </a:lnTo>
                  <a:lnTo>
                    <a:pt x="9" y="79"/>
                  </a:lnTo>
                  <a:lnTo>
                    <a:pt x="11" y="74"/>
                  </a:lnTo>
                  <a:lnTo>
                    <a:pt x="12" y="69"/>
                  </a:lnTo>
                  <a:lnTo>
                    <a:pt x="14" y="64"/>
                  </a:lnTo>
                  <a:lnTo>
                    <a:pt x="15" y="60"/>
                  </a:lnTo>
                  <a:lnTo>
                    <a:pt x="16" y="54"/>
                  </a:lnTo>
                  <a:lnTo>
                    <a:pt x="18" y="50"/>
                  </a:lnTo>
                  <a:lnTo>
                    <a:pt x="19" y="46"/>
                  </a:lnTo>
                  <a:lnTo>
                    <a:pt x="22" y="42"/>
                  </a:lnTo>
                  <a:lnTo>
                    <a:pt x="23" y="36"/>
                  </a:lnTo>
                  <a:lnTo>
                    <a:pt x="25" y="32"/>
                  </a:lnTo>
                  <a:lnTo>
                    <a:pt x="27" y="28"/>
                  </a:lnTo>
                  <a:lnTo>
                    <a:pt x="29" y="25"/>
                  </a:lnTo>
                  <a:lnTo>
                    <a:pt x="30" y="21"/>
                  </a:lnTo>
                  <a:lnTo>
                    <a:pt x="32" y="17"/>
                  </a:lnTo>
                  <a:lnTo>
                    <a:pt x="34" y="14"/>
                  </a:lnTo>
                  <a:lnTo>
                    <a:pt x="36" y="11"/>
                  </a:lnTo>
                  <a:lnTo>
                    <a:pt x="37" y="7"/>
                  </a:lnTo>
                  <a:lnTo>
                    <a:pt x="40" y="4"/>
                  </a:lnTo>
                  <a:lnTo>
                    <a:pt x="41" y="2"/>
                  </a:lnTo>
                  <a:lnTo>
                    <a:pt x="43" y="0"/>
                  </a:lnTo>
                  <a:lnTo>
                    <a:pt x="44" y="784"/>
                  </a:lnTo>
                  <a:lnTo>
                    <a:pt x="41" y="781"/>
                  </a:lnTo>
                  <a:lnTo>
                    <a:pt x="40" y="777"/>
                  </a:lnTo>
                  <a:lnTo>
                    <a:pt x="37" y="772"/>
                  </a:lnTo>
                  <a:lnTo>
                    <a:pt x="34" y="768"/>
                  </a:lnTo>
                  <a:lnTo>
                    <a:pt x="33" y="764"/>
                  </a:lnTo>
                  <a:lnTo>
                    <a:pt x="30" y="760"/>
                  </a:lnTo>
                  <a:lnTo>
                    <a:pt x="29" y="756"/>
                  </a:lnTo>
                  <a:lnTo>
                    <a:pt x="27" y="752"/>
                  </a:lnTo>
                  <a:lnTo>
                    <a:pt x="25" y="748"/>
                  </a:lnTo>
                  <a:lnTo>
                    <a:pt x="23" y="742"/>
                  </a:lnTo>
                  <a:lnTo>
                    <a:pt x="22" y="738"/>
                  </a:lnTo>
                  <a:lnTo>
                    <a:pt x="19" y="734"/>
                  </a:lnTo>
                  <a:lnTo>
                    <a:pt x="18" y="728"/>
                  </a:lnTo>
                  <a:lnTo>
                    <a:pt x="16" y="724"/>
                  </a:lnTo>
                  <a:lnTo>
                    <a:pt x="15" y="718"/>
                  </a:lnTo>
                  <a:lnTo>
                    <a:pt x="14" y="714"/>
                  </a:lnTo>
                  <a:lnTo>
                    <a:pt x="12" y="709"/>
                  </a:lnTo>
                  <a:lnTo>
                    <a:pt x="11" y="703"/>
                  </a:lnTo>
                  <a:lnTo>
                    <a:pt x="9" y="699"/>
                  </a:lnTo>
                  <a:lnTo>
                    <a:pt x="8" y="694"/>
                  </a:lnTo>
                  <a:lnTo>
                    <a:pt x="7" y="689"/>
                  </a:lnTo>
                  <a:lnTo>
                    <a:pt x="5" y="684"/>
                  </a:lnTo>
                  <a:lnTo>
                    <a:pt x="4" y="680"/>
                  </a:lnTo>
                  <a:lnTo>
                    <a:pt x="4" y="676"/>
                  </a:lnTo>
                  <a:lnTo>
                    <a:pt x="2" y="670"/>
                  </a:lnTo>
                  <a:lnTo>
                    <a:pt x="2" y="666"/>
                  </a:lnTo>
                  <a:lnTo>
                    <a:pt x="1" y="662"/>
                  </a:lnTo>
                  <a:lnTo>
                    <a:pt x="1" y="658"/>
                  </a:lnTo>
                  <a:lnTo>
                    <a:pt x="1" y="653"/>
                  </a:lnTo>
                  <a:lnTo>
                    <a:pt x="0" y="649"/>
                  </a:lnTo>
                  <a:lnTo>
                    <a:pt x="0" y="645"/>
                  </a:lnTo>
                  <a:lnTo>
                    <a:pt x="0" y="641"/>
                  </a:lnTo>
                  <a:lnTo>
                    <a:pt x="0" y="637"/>
                  </a:lnTo>
                  <a:lnTo>
                    <a:pt x="0" y="630"/>
                  </a:lnTo>
                  <a:lnTo>
                    <a:pt x="0" y="622"/>
                  </a:lnTo>
                  <a:lnTo>
                    <a:pt x="0" y="610"/>
                  </a:lnTo>
                  <a:lnTo>
                    <a:pt x="0" y="599"/>
                  </a:lnTo>
                  <a:lnTo>
                    <a:pt x="0" y="586"/>
                  </a:lnTo>
                  <a:lnTo>
                    <a:pt x="0" y="570"/>
                  </a:lnTo>
                  <a:lnTo>
                    <a:pt x="0" y="554"/>
                  </a:lnTo>
                  <a:lnTo>
                    <a:pt x="0" y="537"/>
                  </a:lnTo>
                  <a:lnTo>
                    <a:pt x="0" y="519"/>
                  </a:lnTo>
                  <a:lnTo>
                    <a:pt x="0" y="500"/>
                  </a:lnTo>
                  <a:lnTo>
                    <a:pt x="0" y="480"/>
                  </a:lnTo>
                  <a:lnTo>
                    <a:pt x="0" y="460"/>
                  </a:lnTo>
                  <a:lnTo>
                    <a:pt x="0" y="439"/>
                  </a:lnTo>
                  <a:lnTo>
                    <a:pt x="0" y="418"/>
                  </a:lnTo>
                  <a:lnTo>
                    <a:pt x="0" y="396"/>
                  </a:lnTo>
                  <a:lnTo>
                    <a:pt x="0" y="375"/>
                  </a:lnTo>
                  <a:lnTo>
                    <a:pt x="0" y="354"/>
                  </a:lnTo>
                  <a:lnTo>
                    <a:pt x="0" y="334"/>
                  </a:lnTo>
                  <a:lnTo>
                    <a:pt x="0" y="313"/>
                  </a:lnTo>
                  <a:lnTo>
                    <a:pt x="0" y="292"/>
                  </a:lnTo>
                  <a:lnTo>
                    <a:pt x="0" y="273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9"/>
                  </a:lnTo>
                  <a:lnTo>
                    <a:pt x="0" y="204"/>
                  </a:lnTo>
                  <a:lnTo>
                    <a:pt x="0" y="190"/>
                  </a:lnTo>
                  <a:lnTo>
                    <a:pt x="0" y="176"/>
                  </a:lnTo>
                  <a:lnTo>
                    <a:pt x="0" y="165"/>
                  </a:lnTo>
                  <a:lnTo>
                    <a:pt x="0" y="155"/>
                  </a:lnTo>
                  <a:lnTo>
                    <a:pt x="0" y="147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6" name="Freeform 75"/>
            <p:cNvSpPr>
              <a:spLocks noChangeArrowheads="1"/>
            </p:cNvSpPr>
            <p:nvPr/>
          </p:nvSpPr>
          <p:spPr bwMode="auto">
            <a:xfrm>
              <a:off x="5487" y="4079"/>
              <a:ext cx="19" cy="449"/>
            </a:xfrm>
            <a:custGeom>
              <a:avLst/>
              <a:gdLst>
                <a:gd name="T0" fmla="*/ 0 w 36"/>
                <a:gd name="T1" fmla="*/ 403385888 h 784"/>
                <a:gd name="T2" fmla="*/ 0 w 36"/>
                <a:gd name="T3" fmla="*/ 403385888 h 784"/>
                <a:gd name="T4" fmla="*/ 315706240 w 36"/>
                <a:gd name="T5" fmla="*/ 403385888 h 784"/>
                <a:gd name="T6" fmla="*/ 315706240 w 36"/>
                <a:gd name="T7" fmla="*/ 403385888 h 784"/>
                <a:gd name="T8" fmla="*/ 315706240 w 36"/>
                <a:gd name="T9" fmla="*/ 403385888 h 784"/>
                <a:gd name="T10" fmla="*/ 315706240 w 36"/>
                <a:gd name="T11" fmla="*/ 403385888 h 784"/>
                <a:gd name="T12" fmla="*/ 315706240 w 36"/>
                <a:gd name="T13" fmla="*/ 403385888 h 784"/>
                <a:gd name="T14" fmla="*/ 315706240 w 36"/>
                <a:gd name="T15" fmla="*/ 403385888 h 784"/>
                <a:gd name="T16" fmla="*/ 315706240 w 36"/>
                <a:gd name="T17" fmla="*/ 403385888 h 784"/>
                <a:gd name="T18" fmla="*/ 315706240 w 36"/>
                <a:gd name="T19" fmla="*/ 403385888 h 784"/>
                <a:gd name="T20" fmla="*/ 315706240 w 36"/>
                <a:gd name="T21" fmla="*/ 403385888 h 784"/>
                <a:gd name="T22" fmla="*/ 315706240 w 36"/>
                <a:gd name="T23" fmla="*/ 403385888 h 784"/>
                <a:gd name="T24" fmla="*/ 315706240 w 36"/>
                <a:gd name="T25" fmla="*/ 403385888 h 784"/>
                <a:gd name="T26" fmla="*/ 315706240 w 36"/>
                <a:gd name="T27" fmla="*/ 403385888 h 784"/>
                <a:gd name="T28" fmla="*/ 315706240 w 36"/>
                <a:gd name="T29" fmla="*/ 403385888 h 784"/>
                <a:gd name="T30" fmla="*/ 315706240 w 36"/>
                <a:gd name="T31" fmla="*/ 403385888 h 784"/>
                <a:gd name="T32" fmla="*/ 315706240 w 36"/>
                <a:gd name="T33" fmla="*/ 403385888 h 784"/>
                <a:gd name="T34" fmla="*/ 315706240 w 36"/>
                <a:gd name="T35" fmla="*/ 403385888 h 784"/>
                <a:gd name="T36" fmla="*/ 315706240 w 36"/>
                <a:gd name="T37" fmla="*/ 403385888 h 784"/>
                <a:gd name="T38" fmla="*/ 315706240 w 36"/>
                <a:gd name="T39" fmla="*/ 403385888 h 784"/>
                <a:gd name="T40" fmla="*/ 315706240 w 36"/>
                <a:gd name="T41" fmla="*/ 403385888 h 784"/>
                <a:gd name="T42" fmla="*/ 315706240 w 36"/>
                <a:gd name="T43" fmla="*/ 403385888 h 784"/>
                <a:gd name="T44" fmla="*/ 315706240 w 36"/>
                <a:gd name="T45" fmla="*/ 403385888 h 784"/>
                <a:gd name="T46" fmla="*/ 315706240 w 36"/>
                <a:gd name="T47" fmla="*/ 403385888 h 784"/>
                <a:gd name="T48" fmla="*/ 315706240 w 36"/>
                <a:gd name="T49" fmla="*/ 403385888 h 784"/>
                <a:gd name="T50" fmla="*/ 315706240 w 36"/>
                <a:gd name="T51" fmla="*/ 403385888 h 784"/>
                <a:gd name="T52" fmla="*/ 315706240 w 36"/>
                <a:gd name="T53" fmla="*/ 403385888 h 784"/>
                <a:gd name="T54" fmla="*/ 315706240 w 36"/>
                <a:gd name="T55" fmla="*/ 403385888 h 784"/>
                <a:gd name="T56" fmla="*/ 315706240 w 36"/>
                <a:gd name="T57" fmla="*/ 403385888 h 784"/>
                <a:gd name="T58" fmla="*/ 315706240 w 36"/>
                <a:gd name="T59" fmla="*/ 403385888 h 784"/>
                <a:gd name="T60" fmla="*/ 315706240 w 36"/>
                <a:gd name="T61" fmla="*/ 403385888 h 784"/>
                <a:gd name="T62" fmla="*/ 0 w 36"/>
                <a:gd name="T63" fmla="*/ 403385888 h 784"/>
                <a:gd name="T64" fmla="*/ 0 w 36"/>
                <a:gd name="T65" fmla="*/ 403385888 h 784"/>
                <a:gd name="T66" fmla="*/ 0 w 36"/>
                <a:gd name="T67" fmla="*/ 403385888 h 784"/>
                <a:gd name="T68" fmla="*/ 0 w 36"/>
                <a:gd name="T69" fmla="*/ 403385888 h 784"/>
                <a:gd name="T70" fmla="*/ 0 w 36"/>
                <a:gd name="T71" fmla="*/ 403385888 h 784"/>
                <a:gd name="T72" fmla="*/ 0 w 36"/>
                <a:gd name="T73" fmla="*/ 403385888 h 784"/>
                <a:gd name="T74" fmla="*/ 0 w 36"/>
                <a:gd name="T75" fmla="*/ 403385888 h 784"/>
                <a:gd name="T76" fmla="*/ 0 w 36"/>
                <a:gd name="T77" fmla="*/ 403385888 h 784"/>
                <a:gd name="T78" fmla="*/ 0 w 36"/>
                <a:gd name="T79" fmla="*/ 403385888 h 784"/>
                <a:gd name="T80" fmla="*/ 0 w 36"/>
                <a:gd name="T81" fmla="*/ 403385888 h 784"/>
                <a:gd name="T82" fmla="*/ 0 w 36"/>
                <a:gd name="T83" fmla="*/ 403385888 h 784"/>
                <a:gd name="T84" fmla="*/ 0 w 36"/>
                <a:gd name="T85" fmla="*/ 403385888 h 784"/>
                <a:gd name="T86" fmla="*/ 0 w 36"/>
                <a:gd name="T87" fmla="*/ 403385888 h 784"/>
                <a:gd name="T88" fmla="*/ 0 w 36"/>
                <a:gd name="T89" fmla="*/ 403385888 h 784"/>
                <a:gd name="T90" fmla="*/ 0 w 36"/>
                <a:gd name="T91" fmla="*/ 403385888 h 784"/>
                <a:gd name="T92" fmla="*/ 0 w 36"/>
                <a:gd name="T93" fmla="*/ 403385888 h 784"/>
                <a:gd name="T94" fmla="*/ 0 w 36"/>
                <a:gd name="T95" fmla="*/ 403385888 h 784"/>
                <a:gd name="T96" fmla="*/ 0 w 36"/>
                <a:gd name="T97" fmla="*/ 403385888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"/>
                <a:gd name="T148" fmla="*/ 0 h 784"/>
                <a:gd name="T149" fmla="*/ 36 w 36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" h="784">
                  <a:moveTo>
                    <a:pt x="0" y="141"/>
                  </a:moveTo>
                  <a:lnTo>
                    <a:pt x="0" y="136"/>
                  </a:lnTo>
                  <a:lnTo>
                    <a:pt x="0" y="130"/>
                  </a:lnTo>
                  <a:lnTo>
                    <a:pt x="0" y="126"/>
                  </a:lnTo>
                  <a:lnTo>
                    <a:pt x="1" y="121"/>
                  </a:lnTo>
                  <a:lnTo>
                    <a:pt x="1" y="115"/>
                  </a:lnTo>
                  <a:lnTo>
                    <a:pt x="1" y="109"/>
                  </a:lnTo>
                  <a:lnTo>
                    <a:pt x="3" y="105"/>
                  </a:lnTo>
                  <a:lnTo>
                    <a:pt x="3" y="100"/>
                  </a:lnTo>
                  <a:lnTo>
                    <a:pt x="4" y="94"/>
                  </a:lnTo>
                  <a:lnTo>
                    <a:pt x="6" y="89"/>
                  </a:lnTo>
                  <a:lnTo>
                    <a:pt x="6" y="85"/>
                  </a:lnTo>
                  <a:lnTo>
                    <a:pt x="7" y="79"/>
                  </a:lnTo>
                  <a:lnTo>
                    <a:pt x="8" y="74"/>
                  </a:lnTo>
                  <a:lnTo>
                    <a:pt x="10" y="69"/>
                  </a:lnTo>
                  <a:lnTo>
                    <a:pt x="10" y="64"/>
                  </a:lnTo>
                  <a:lnTo>
                    <a:pt x="11" y="60"/>
                  </a:lnTo>
                  <a:lnTo>
                    <a:pt x="12" y="54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7" y="40"/>
                  </a:lnTo>
                  <a:lnTo>
                    <a:pt x="18" y="36"/>
                  </a:lnTo>
                  <a:lnTo>
                    <a:pt x="19" y="32"/>
                  </a:lnTo>
                  <a:lnTo>
                    <a:pt x="21" y="28"/>
                  </a:lnTo>
                  <a:lnTo>
                    <a:pt x="22" y="24"/>
                  </a:lnTo>
                  <a:lnTo>
                    <a:pt x="24" y="21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29" y="10"/>
                  </a:lnTo>
                  <a:lnTo>
                    <a:pt x="30" y="7"/>
                  </a:lnTo>
                  <a:lnTo>
                    <a:pt x="32" y="4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6" y="784"/>
                  </a:lnTo>
                  <a:lnTo>
                    <a:pt x="33" y="781"/>
                  </a:lnTo>
                  <a:lnTo>
                    <a:pt x="32" y="777"/>
                  </a:lnTo>
                  <a:lnTo>
                    <a:pt x="30" y="774"/>
                  </a:lnTo>
                  <a:lnTo>
                    <a:pt x="28" y="770"/>
                  </a:lnTo>
                  <a:lnTo>
                    <a:pt x="26" y="766"/>
                  </a:lnTo>
                  <a:lnTo>
                    <a:pt x="25" y="761"/>
                  </a:lnTo>
                  <a:lnTo>
                    <a:pt x="24" y="757"/>
                  </a:lnTo>
                  <a:lnTo>
                    <a:pt x="21" y="753"/>
                  </a:lnTo>
                  <a:lnTo>
                    <a:pt x="19" y="749"/>
                  </a:lnTo>
                  <a:lnTo>
                    <a:pt x="18" y="743"/>
                  </a:lnTo>
                  <a:lnTo>
                    <a:pt x="17" y="739"/>
                  </a:lnTo>
                  <a:lnTo>
                    <a:pt x="15" y="734"/>
                  </a:lnTo>
                  <a:lnTo>
                    <a:pt x="14" y="730"/>
                  </a:lnTo>
                  <a:lnTo>
                    <a:pt x="12" y="724"/>
                  </a:lnTo>
                  <a:lnTo>
                    <a:pt x="11" y="720"/>
                  </a:lnTo>
                  <a:lnTo>
                    <a:pt x="10" y="714"/>
                  </a:lnTo>
                  <a:lnTo>
                    <a:pt x="8" y="710"/>
                  </a:lnTo>
                  <a:lnTo>
                    <a:pt x="8" y="705"/>
                  </a:lnTo>
                  <a:lnTo>
                    <a:pt x="7" y="699"/>
                  </a:lnTo>
                  <a:lnTo>
                    <a:pt x="6" y="695"/>
                  </a:lnTo>
                  <a:lnTo>
                    <a:pt x="6" y="689"/>
                  </a:lnTo>
                  <a:lnTo>
                    <a:pt x="4" y="685"/>
                  </a:lnTo>
                  <a:lnTo>
                    <a:pt x="3" y="680"/>
                  </a:lnTo>
                  <a:lnTo>
                    <a:pt x="3" y="676"/>
                  </a:lnTo>
                  <a:lnTo>
                    <a:pt x="1" y="671"/>
                  </a:lnTo>
                  <a:lnTo>
                    <a:pt x="1" y="666"/>
                  </a:lnTo>
                  <a:lnTo>
                    <a:pt x="1" y="662"/>
                  </a:lnTo>
                  <a:lnTo>
                    <a:pt x="1" y="658"/>
                  </a:lnTo>
                  <a:lnTo>
                    <a:pt x="0" y="653"/>
                  </a:lnTo>
                  <a:lnTo>
                    <a:pt x="0" y="649"/>
                  </a:lnTo>
                  <a:lnTo>
                    <a:pt x="0" y="645"/>
                  </a:lnTo>
                  <a:lnTo>
                    <a:pt x="0" y="641"/>
                  </a:lnTo>
                  <a:lnTo>
                    <a:pt x="0" y="637"/>
                  </a:lnTo>
                  <a:lnTo>
                    <a:pt x="0" y="630"/>
                  </a:lnTo>
                  <a:lnTo>
                    <a:pt x="0" y="622"/>
                  </a:lnTo>
                  <a:lnTo>
                    <a:pt x="0" y="610"/>
                  </a:lnTo>
                  <a:lnTo>
                    <a:pt x="0" y="599"/>
                  </a:lnTo>
                  <a:lnTo>
                    <a:pt x="0" y="586"/>
                  </a:lnTo>
                  <a:lnTo>
                    <a:pt x="0" y="570"/>
                  </a:lnTo>
                  <a:lnTo>
                    <a:pt x="0" y="554"/>
                  </a:lnTo>
                  <a:lnTo>
                    <a:pt x="0" y="537"/>
                  </a:lnTo>
                  <a:lnTo>
                    <a:pt x="0" y="519"/>
                  </a:lnTo>
                  <a:lnTo>
                    <a:pt x="0" y="500"/>
                  </a:lnTo>
                  <a:lnTo>
                    <a:pt x="0" y="480"/>
                  </a:lnTo>
                  <a:lnTo>
                    <a:pt x="0" y="460"/>
                  </a:lnTo>
                  <a:lnTo>
                    <a:pt x="0" y="439"/>
                  </a:lnTo>
                  <a:lnTo>
                    <a:pt x="0" y="418"/>
                  </a:lnTo>
                  <a:lnTo>
                    <a:pt x="0" y="396"/>
                  </a:lnTo>
                  <a:lnTo>
                    <a:pt x="0" y="375"/>
                  </a:lnTo>
                  <a:lnTo>
                    <a:pt x="0" y="354"/>
                  </a:lnTo>
                  <a:lnTo>
                    <a:pt x="0" y="334"/>
                  </a:lnTo>
                  <a:lnTo>
                    <a:pt x="0" y="313"/>
                  </a:lnTo>
                  <a:lnTo>
                    <a:pt x="0" y="292"/>
                  </a:lnTo>
                  <a:lnTo>
                    <a:pt x="0" y="273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9"/>
                  </a:lnTo>
                  <a:lnTo>
                    <a:pt x="0" y="204"/>
                  </a:lnTo>
                  <a:lnTo>
                    <a:pt x="0" y="190"/>
                  </a:lnTo>
                  <a:lnTo>
                    <a:pt x="0" y="176"/>
                  </a:lnTo>
                  <a:lnTo>
                    <a:pt x="0" y="165"/>
                  </a:lnTo>
                  <a:lnTo>
                    <a:pt x="0" y="155"/>
                  </a:lnTo>
                  <a:lnTo>
                    <a:pt x="0" y="147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7" name="Freeform 76"/>
            <p:cNvSpPr>
              <a:spLocks noChangeArrowheads="1"/>
            </p:cNvSpPr>
            <p:nvPr/>
          </p:nvSpPr>
          <p:spPr bwMode="auto">
            <a:xfrm>
              <a:off x="5492" y="4079"/>
              <a:ext cx="14" cy="449"/>
            </a:xfrm>
            <a:custGeom>
              <a:avLst/>
              <a:gdLst>
                <a:gd name="T0" fmla="*/ 0 w 28"/>
                <a:gd name="T1" fmla="*/ 403385888 h 784"/>
                <a:gd name="T2" fmla="*/ 0 w 28"/>
                <a:gd name="T3" fmla="*/ 403385888 h 784"/>
                <a:gd name="T4" fmla="*/ 268435456 w 28"/>
                <a:gd name="T5" fmla="*/ 403385888 h 784"/>
                <a:gd name="T6" fmla="*/ 268435456 w 28"/>
                <a:gd name="T7" fmla="*/ 403385888 h 784"/>
                <a:gd name="T8" fmla="*/ 268435456 w 28"/>
                <a:gd name="T9" fmla="*/ 403385888 h 784"/>
                <a:gd name="T10" fmla="*/ 268435456 w 28"/>
                <a:gd name="T11" fmla="*/ 403385888 h 784"/>
                <a:gd name="T12" fmla="*/ 268435456 w 28"/>
                <a:gd name="T13" fmla="*/ 403385888 h 784"/>
                <a:gd name="T14" fmla="*/ 268435456 w 28"/>
                <a:gd name="T15" fmla="*/ 403385888 h 784"/>
                <a:gd name="T16" fmla="*/ 268435456 w 28"/>
                <a:gd name="T17" fmla="*/ 403385888 h 784"/>
                <a:gd name="T18" fmla="*/ 268435456 w 28"/>
                <a:gd name="T19" fmla="*/ 403385888 h 784"/>
                <a:gd name="T20" fmla="*/ 268435456 w 28"/>
                <a:gd name="T21" fmla="*/ 403385888 h 784"/>
                <a:gd name="T22" fmla="*/ 268435456 w 28"/>
                <a:gd name="T23" fmla="*/ 403385888 h 784"/>
                <a:gd name="T24" fmla="*/ 268435456 w 28"/>
                <a:gd name="T25" fmla="*/ 403385888 h 784"/>
                <a:gd name="T26" fmla="*/ 268435456 w 28"/>
                <a:gd name="T27" fmla="*/ 403385888 h 784"/>
                <a:gd name="T28" fmla="*/ 268435456 w 28"/>
                <a:gd name="T29" fmla="*/ 403385888 h 784"/>
                <a:gd name="T30" fmla="*/ 268435456 w 28"/>
                <a:gd name="T31" fmla="*/ 403385888 h 784"/>
                <a:gd name="T32" fmla="*/ 268435456 w 28"/>
                <a:gd name="T33" fmla="*/ 403385888 h 784"/>
                <a:gd name="T34" fmla="*/ 268435456 w 28"/>
                <a:gd name="T35" fmla="*/ 403385888 h 784"/>
                <a:gd name="T36" fmla="*/ 268435456 w 28"/>
                <a:gd name="T37" fmla="*/ 403385888 h 784"/>
                <a:gd name="T38" fmla="*/ 268435456 w 28"/>
                <a:gd name="T39" fmla="*/ 403385888 h 784"/>
                <a:gd name="T40" fmla="*/ 268435456 w 28"/>
                <a:gd name="T41" fmla="*/ 403385888 h 784"/>
                <a:gd name="T42" fmla="*/ 268435456 w 28"/>
                <a:gd name="T43" fmla="*/ 403385888 h 784"/>
                <a:gd name="T44" fmla="*/ 268435456 w 28"/>
                <a:gd name="T45" fmla="*/ 403385888 h 784"/>
                <a:gd name="T46" fmla="*/ 268435456 w 28"/>
                <a:gd name="T47" fmla="*/ 403385888 h 784"/>
                <a:gd name="T48" fmla="*/ 268435456 w 28"/>
                <a:gd name="T49" fmla="*/ 403385888 h 784"/>
                <a:gd name="T50" fmla="*/ 268435456 w 28"/>
                <a:gd name="T51" fmla="*/ 403385888 h 784"/>
                <a:gd name="T52" fmla="*/ 268435456 w 28"/>
                <a:gd name="T53" fmla="*/ 403385888 h 784"/>
                <a:gd name="T54" fmla="*/ 268435456 w 28"/>
                <a:gd name="T55" fmla="*/ 403385888 h 784"/>
                <a:gd name="T56" fmla="*/ 268435456 w 28"/>
                <a:gd name="T57" fmla="*/ 403385888 h 784"/>
                <a:gd name="T58" fmla="*/ 268435456 w 28"/>
                <a:gd name="T59" fmla="*/ 403385888 h 784"/>
                <a:gd name="T60" fmla="*/ 0 w 28"/>
                <a:gd name="T61" fmla="*/ 403385888 h 784"/>
                <a:gd name="T62" fmla="*/ 0 w 28"/>
                <a:gd name="T63" fmla="*/ 403385888 h 784"/>
                <a:gd name="T64" fmla="*/ 0 w 28"/>
                <a:gd name="T65" fmla="*/ 403385888 h 784"/>
                <a:gd name="T66" fmla="*/ 0 w 28"/>
                <a:gd name="T67" fmla="*/ 403385888 h 784"/>
                <a:gd name="T68" fmla="*/ 0 w 28"/>
                <a:gd name="T69" fmla="*/ 403385888 h 784"/>
                <a:gd name="T70" fmla="*/ 0 w 28"/>
                <a:gd name="T71" fmla="*/ 403385888 h 784"/>
                <a:gd name="T72" fmla="*/ 0 w 28"/>
                <a:gd name="T73" fmla="*/ 403385888 h 784"/>
                <a:gd name="T74" fmla="*/ 0 w 28"/>
                <a:gd name="T75" fmla="*/ 403385888 h 784"/>
                <a:gd name="T76" fmla="*/ 0 w 28"/>
                <a:gd name="T77" fmla="*/ 403385888 h 784"/>
                <a:gd name="T78" fmla="*/ 0 w 28"/>
                <a:gd name="T79" fmla="*/ 403385888 h 784"/>
                <a:gd name="T80" fmla="*/ 0 w 28"/>
                <a:gd name="T81" fmla="*/ 403385888 h 784"/>
                <a:gd name="T82" fmla="*/ 0 w 28"/>
                <a:gd name="T83" fmla="*/ 403385888 h 784"/>
                <a:gd name="T84" fmla="*/ 0 w 28"/>
                <a:gd name="T85" fmla="*/ 403385888 h 784"/>
                <a:gd name="T86" fmla="*/ 0 w 28"/>
                <a:gd name="T87" fmla="*/ 403385888 h 784"/>
                <a:gd name="T88" fmla="*/ 0 w 28"/>
                <a:gd name="T89" fmla="*/ 403385888 h 784"/>
                <a:gd name="T90" fmla="*/ 0 w 28"/>
                <a:gd name="T91" fmla="*/ 403385888 h 784"/>
                <a:gd name="T92" fmla="*/ 0 w 28"/>
                <a:gd name="T93" fmla="*/ 403385888 h 784"/>
                <a:gd name="T94" fmla="*/ 0 w 28"/>
                <a:gd name="T95" fmla="*/ 403385888 h 784"/>
                <a:gd name="T96" fmla="*/ 0 w 28"/>
                <a:gd name="T97" fmla="*/ 403385888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"/>
                <a:gd name="T148" fmla="*/ 0 h 784"/>
                <a:gd name="T149" fmla="*/ 28 w 28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" h="784">
                  <a:moveTo>
                    <a:pt x="0" y="141"/>
                  </a:moveTo>
                  <a:lnTo>
                    <a:pt x="0" y="136"/>
                  </a:lnTo>
                  <a:lnTo>
                    <a:pt x="0" y="130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2" y="115"/>
                  </a:lnTo>
                  <a:lnTo>
                    <a:pt x="2" y="109"/>
                  </a:lnTo>
                  <a:lnTo>
                    <a:pt x="2" y="105"/>
                  </a:lnTo>
                  <a:lnTo>
                    <a:pt x="3" y="100"/>
                  </a:lnTo>
                  <a:lnTo>
                    <a:pt x="3" y="94"/>
                  </a:lnTo>
                  <a:lnTo>
                    <a:pt x="3" y="89"/>
                  </a:lnTo>
                  <a:lnTo>
                    <a:pt x="4" y="85"/>
                  </a:lnTo>
                  <a:lnTo>
                    <a:pt x="4" y="79"/>
                  </a:lnTo>
                  <a:lnTo>
                    <a:pt x="6" y="74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9" y="58"/>
                  </a:lnTo>
                  <a:lnTo>
                    <a:pt x="10" y="54"/>
                  </a:lnTo>
                  <a:lnTo>
                    <a:pt x="10" y="50"/>
                  </a:lnTo>
                  <a:lnTo>
                    <a:pt x="11" y="44"/>
                  </a:lnTo>
                  <a:lnTo>
                    <a:pt x="13" y="40"/>
                  </a:lnTo>
                  <a:lnTo>
                    <a:pt x="14" y="36"/>
                  </a:lnTo>
                  <a:lnTo>
                    <a:pt x="14" y="32"/>
                  </a:lnTo>
                  <a:lnTo>
                    <a:pt x="16" y="28"/>
                  </a:lnTo>
                  <a:lnTo>
                    <a:pt x="17" y="24"/>
                  </a:lnTo>
                  <a:lnTo>
                    <a:pt x="18" y="20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1" y="10"/>
                  </a:lnTo>
                  <a:lnTo>
                    <a:pt x="22" y="7"/>
                  </a:lnTo>
                  <a:lnTo>
                    <a:pt x="24" y="4"/>
                  </a:lnTo>
                  <a:lnTo>
                    <a:pt x="25" y="2"/>
                  </a:lnTo>
                  <a:lnTo>
                    <a:pt x="27" y="0"/>
                  </a:lnTo>
                  <a:lnTo>
                    <a:pt x="28" y="784"/>
                  </a:lnTo>
                  <a:lnTo>
                    <a:pt x="27" y="781"/>
                  </a:lnTo>
                  <a:lnTo>
                    <a:pt x="24" y="778"/>
                  </a:lnTo>
                  <a:lnTo>
                    <a:pt x="22" y="774"/>
                  </a:lnTo>
                  <a:lnTo>
                    <a:pt x="21" y="770"/>
                  </a:lnTo>
                  <a:lnTo>
                    <a:pt x="20" y="767"/>
                  </a:lnTo>
                  <a:lnTo>
                    <a:pt x="18" y="763"/>
                  </a:lnTo>
                  <a:lnTo>
                    <a:pt x="17" y="759"/>
                  </a:lnTo>
                  <a:lnTo>
                    <a:pt x="16" y="754"/>
                  </a:lnTo>
                  <a:lnTo>
                    <a:pt x="14" y="749"/>
                  </a:lnTo>
                  <a:lnTo>
                    <a:pt x="14" y="745"/>
                  </a:lnTo>
                  <a:lnTo>
                    <a:pt x="13" y="741"/>
                  </a:lnTo>
                  <a:lnTo>
                    <a:pt x="11" y="735"/>
                  </a:lnTo>
                  <a:lnTo>
                    <a:pt x="10" y="731"/>
                  </a:lnTo>
                  <a:lnTo>
                    <a:pt x="9" y="725"/>
                  </a:lnTo>
                  <a:lnTo>
                    <a:pt x="9" y="721"/>
                  </a:lnTo>
                  <a:lnTo>
                    <a:pt x="7" y="716"/>
                  </a:lnTo>
                  <a:lnTo>
                    <a:pt x="6" y="710"/>
                  </a:lnTo>
                  <a:lnTo>
                    <a:pt x="6" y="706"/>
                  </a:lnTo>
                  <a:lnTo>
                    <a:pt x="4" y="700"/>
                  </a:lnTo>
                  <a:lnTo>
                    <a:pt x="4" y="695"/>
                  </a:lnTo>
                  <a:lnTo>
                    <a:pt x="3" y="691"/>
                  </a:lnTo>
                  <a:lnTo>
                    <a:pt x="3" y="685"/>
                  </a:lnTo>
                  <a:lnTo>
                    <a:pt x="3" y="681"/>
                  </a:lnTo>
                  <a:lnTo>
                    <a:pt x="2" y="676"/>
                  </a:lnTo>
                  <a:lnTo>
                    <a:pt x="2" y="671"/>
                  </a:lnTo>
                  <a:lnTo>
                    <a:pt x="2" y="666"/>
                  </a:lnTo>
                  <a:lnTo>
                    <a:pt x="2" y="662"/>
                  </a:lnTo>
                  <a:lnTo>
                    <a:pt x="0" y="658"/>
                  </a:lnTo>
                  <a:lnTo>
                    <a:pt x="0" y="653"/>
                  </a:lnTo>
                  <a:lnTo>
                    <a:pt x="0" y="649"/>
                  </a:lnTo>
                  <a:lnTo>
                    <a:pt x="0" y="645"/>
                  </a:lnTo>
                  <a:lnTo>
                    <a:pt x="0" y="641"/>
                  </a:lnTo>
                  <a:lnTo>
                    <a:pt x="0" y="637"/>
                  </a:lnTo>
                  <a:lnTo>
                    <a:pt x="0" y="630"/>
                  </a:lnTo>
                  <a:lnTo>
                    <a:pt x="0" y="622"/>
                  </a:lnTo>
                  <a:lnTo>
                    <a:pt x="0" y="610"/>
                  </a:lnTo>
                  <a:lnTo>
                    <a:pt x="0" y="599"/>
                  </a:lnTo>
                  <a:lnTo>
                    <a:pt x="0" y="586"/>
                  </a:lnTo>
                  <a:lnTo>
                    <a:pt x="0" y="570"/>
                  </a:lnTo>
                  <a:lnTo>
                    <a:pt x="0" y="554"/>
                  </a:lnTo>
                  <a:lnTo>
                    <a:pt x="0" y="537"/>
                  </a:lnTo>
                  <a:lnTo>
                    <a:pt x="0" y="519"/>
                  </a:lnTo>
                  <a:lnTo>
                    <a:pt x="0" y="500"/>
                  </a:lnTo>
                  <a:lnTo>
                    <a:pt x="0" y="480"/>
                  </a:lnTo>
                  <a:lnTo>
                    <a:pt x="0" y="460"/>
                  </a:lnTo>
                  <a:lnTo>
                    <a:pt x="0" y="439"/>
                  </a:lnTo>
                  <a:lnTo>
                    <a:pt x="0" y="418"/>
                  </a:lnTo>
                  <a:lnTo>
                    <a:pt x="0" y="396"/>
                  </a:lnTo>
                  <a:lnTo>
                    <a:pt x="0" y="375"/>
                  </a:lnTo>
                  <a:lnTo>
                    <a:pt x="0" y="354"/>
                  </a:lnTo>
                  <a:lnTo>
                    <a:pt x="0" y="334"/>
                  </a:lnTo>
                  <a:lnTo>
                    <a:pt x="0" y="313"/>
                  </a:lnTo>
                  <a:lnTo>
                    <a:pt x="0" y="292"/>
                  </a:lnTo>
                  <a:lnTo>
                    <a:pt x="0" y="273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9"/>
                  </a:lnTo>
                  <a:lnTo>
                    <a:pt x="0" y="204"/>
                  </a:lnTo>
                  <a:lnTo>
                    <a:pt x="0" y="190"/>
                  </a:lnTo>
                  <a:lnTo>
                    <a:pt x="0" y="176"/>
                  </a:lnTo>
                  <a:lnTo>
                    <a:pt x="0" y="165"/>
                  </a:lnTo>
                  <a:lnTo>
                    <a:pt x="0" y="155"/>
                  </a:lnTo>
                  <a:lnTo>
                    <a:pt x="0" y="147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8" name="Freeform 77"/>
            <p:cNvSpPr>
              <a:spLocks noChangeArrowheads="1"/>
            </p:cNvSpPr>
            <p:nvPr/>
          </p:nvSpPr>
          <p:spPr bwMode="auto">
            <a:xfrm>
              <a:off x="5496" y="4079"/>
              <a:ext cx="10" cy="449"/>
            </a:xfrm>
            <a:custGeom>
              <a:avLst/>
              <a:gdLst>
                <a:gd name="T0" fmla="*/ 313089903 w 19"/>
                <a:gd name="T1" fmla="*/ 403385888 h 784"/>
                <a:gd name="T2" fmla="*/ 313089903 w 19"/>
                <a:gd name="T3" fmla="*/ 403385888 h 784"/>
                <a:gd name="T4" fmla="*/ 313089903 w 19"/>
                <a:gd name="T5" fmla="*/ 403385888 h 784"/>
                <a:gd name="T6" fmla="*/ 313089903 w 19"/>
                <a:gd name="T7" fmla="*/ 403385888 h 784"/>
                <a:gd name="T8" fmla="*/ 313089903 w 19"/>
                <a:gd name="T9" fmla="*/ 403385888 h 784"/>
                <a:gd name="T10" fmla="*/ 313089903 w 19"/>
                <a:gd name="T11" fmla="*/ 403385888 h 784"/>
                <a:gd name="T12" fmla="*/ 313089903 w 19"/>
                <a:gd name="T13" fmla="*/ 403385888 h 784"/>
                <a:gd name="T14" fmla="*/ 313089903 w 19"/>
                <a:gd name="T15" fmla="*/ 403385888 h 784"/>
                <a:gd name="T16" fmla="*/ 313089903 w 19"/>
                <a:gd name="T17" fmla="*/ 403385888 h 784"/>
                <a:gd name="T18" fmla="*/ 313089903 w 19"/>
                <a:gd name="T19" fmla="*/ 403385888 h 784"/>
                <a:gd name="T20" fmla="*/ 313089903 w 19"/>
                <a:gd name="T21" fmla="*/ 403385888 h 784"/>
                <a:gd name="T22" fmla="*/ 313089903 w 19"/>
                <a:gd name="T23" fmla="*/ 403385888 h 784"/>
                <a:gd name="T24" fmla="*/ 0 w 19"/>
                <a:gd name="T25" fmla="*/ 403385888 h 784"/>
                <a:gd name="T26" fmla="*/ 0 w 19"/>
                <a:gd name="T27" fmla="*/ 403385888 h 784"/>
                <a:gd name="T28" fmla="*/ 0 w 19"/>
                <a:gd name="T29" fmla="*/ 403385888 h 784"/>
                <a:gd name="T30" fmla="*/ 0 w 19"/>
                <a:gd name="T31" fmla="*/ 403385888 h 784"/>
                <a:gd name="T32" fmla="*/ 0 w 19"/>
                <a:gd name="T33" fmla="*/ 403385888 h 784"/>
                <a:gd name="T34" fmla="*/ 0 w 19"/>
                <a:gd name="T35" fmla="*/ 403385888 h 784"/>
                <a:gd name="T36" fmla="*/ 0 w 19"/>
                <a:gd name="T37" fmla="*/ 403385888 h 784"/>
                <a:gd name="T38" fmla="*/ 0 w 19"/>
                <a:gd name="T39" fmla="*/ 403385888 h 784"/>
                <a:gd name="T40" fmla="*/ 0 w 19"/>
                <a:gd name="T41" fmla="*/ 403385888 h 784"/>
                <a:gd name="T42" fmla="*/ 0 w 19"/>
                <a:gd name="T43" fmla="*/ 403385888 h 784"/>
                <a:gd name="T44" fmla="*/ 0 w 19"/>
                <a:gd name="T45" fmla="*/ 403385888 h 784"/>
                <a:gd name="T46" fmla="*/ 0 w 19"/>
                <a:gd name="T47" fmla="*/ 403385888 h 784"/>
                <a:gd name="T48" fmla="*/ 0 w 19"/>
                <a:gd name="T49" fmla="*/ 403385888 h 784"/>
                <a:gd name="T50" fmla="*/ 0 w 19"/>
                <a:gd name="T51" fmla="*/ 403385888 h 784"/>
                <a:gd name="T52" fmla="*/ 0 w 19"/>
                <a:gd name="T53" fmla="*/ 403385888 h 784"/>
                <a:gd name="T54" fmla="*/ 0 w 19"/>
                <a:gd name="T55" fmla="*/ 403385888 h 784"/>
                <a:gd name="T56" fmla="*/ 0 w 19"/>
                <a:gd name="T57" fmla="*/ 403385888 h 784"/>
                <a:gd name="T58" fmla="*/ 0 w 19"/>
                <a:gd name="T59" fmla="*/ 403385888 h 784"/>
                <a:gd name="T60" fmla="*/ 0 w 19"/>
                <a:gd name="T61" fmla="*/ 403385888 h 784"/>
                <a:gd name="T62" fmla="*/ 0 w 19"/>
                <a:gd name="T63" fmla="*/ 403385888 h 784"/>
                <a:gd name="T64" fmla="*/ 0 w 19"/>
                <a:gd name="T65" fmla="*/ 403385888 h 784"/>
                <a:gd name="T66" fmla="*/ 0 w 19"/>
                <a:gd name="T67" fmla="*/ 403385888 h 784"/>
                <a:gd name="T68" fmla="*/ 0 w 19"/>
                <a:gd name="T69" fmla="*/ 403385888 h 784"/>
                <a:gd name="T70" fmla="*/ 0 w 19"/>
                <a:gd name="T71" fmla="*/ 403385888 h 784"/>
                <a:gd name="T72" fmla="*/ 313089903 w 19"/>
                <a:gd name="T73" fmla="*/ 403385888 h 784"/>
                <a:gd name="T74" fmla="*/ 313089903 w 19"/>
                <a:gd name="T75" fmla="*/ 403385888 h 784"/>
                <a:gd name="T76" fmla="*/ 313089903 w 19"/>
                <a:gd name="T77" fmla="*/ 403385888 h 784"/>
                <a:gd name="T78" fmla="*/ 313089903 w 19"/>
                <a:gd name="T79" fmla="*/ 403385888 h 784"/>
                <a:gd name="T80" fmla="*/ 313089903 w 19"/>
                <a:gd name="T81" fmla="*/ 403385888 h 784"/>
                <a:gd name="T82" fmla="*/ 313089903 w 19"/>
                <a:gd name="T83" fmla="*/ 403385888 h 784"/>
                <a:gd name="T84" fmla="*/ 313089903 w 19"/>
                <a:gd name="T85" fmla="*/ 403385888 h 784"/>
                <a:gd name="T86" fmla="*/ 313089903 w 19"/>
                <a:gd name="T87" fmla="*/ 403385888 h 784"/>
                <a:gd name="T88" fmla="*/ 313089903 w 19"/>
                <a:gd name="T89" fmla="*/ 403385888 h 784"/>
                <a:gd name="T90" fmla="*/ 313089903 w 19"/>
                <a:gd name="T91" fmla="*/ 403385888 h 784"/>
                <a:gd name="T92" fmla="*/ 313089903 w 19"/>
                <a:gd name="T93" fmla="*/ 403385888 h 784"/>
                <a:gd name="T94" fmla="*/ 313089903 w 19"/>
                <a:gd name="T95" fmla="*/ 403385888 h 784"/>
                <a:gd name="T96" fmla="*/ 313089903 w 19"/>
                <a:gd name="T97" fmla="*/ 0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"/>
                <a:gd name="T148" fmla="*/ 0 h 784"/>
                <a:gd name="T149" fmla="*/ 19 w 19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" h="784">
                  <a:moveTo>
                    <a:pt x="18" y="0"/>
                  </a:moveTo>
                  <a:lnTo>
                    <a:pt x="16" y="2"/>
                  </a:lnTo>
                  <a:lnTo>
                    <a:pt x="16" y="4"/>
                  </a:lnTo>
                  <a:lnTo>
                    <a:pt x="15" y="7"/>
                  </a:lnTo>
                  <a:lnTo>
                    <a:pt x="13" y="10"/>
                  </a:lnTo>
                  <a:lnTo>
                    <a:pt x="12" y="13"/>
                  </a:lnTo>
                  <a:lnTo>
                    <a:pt x="12" y="17"/>
                  </a:lnTo>
                  <a:lnTo>
                    <a:pt x="11" y="20"/>
                  </a:lnTo>
                  <a:lnTo>
                    <a:pt x="11" y="24"/>
                  </a:lnTo>
                  <a:lnTo>
                    <a:pt x="9" y="28"/>
                  </a:lnTo>
                  <a:lnTo>
                    <a:pt x="8" y="32"/>
                  </a:lnTo>
                  <a:lnTo>
                    <a:pt x="8" y="36"/>
                  </a:lnTo>
                  <a:lnTo>
                    <a:pt x="7" y="40"/>
                  </a:lnTo>
                  <a:lnTo>
                    <a:pt x="7" y="44"/>
                  </a:lnTo>
                  <a:lnTo>
                    <a:pt x="5" y="49"/>
                  </a:lnTo>
                  <a:lnTo>
                    <a:pt x="5" y="54"/>
                  </a:lnTo>
                  <a:lnTo>
                    <a:pt x="4" y="58"/>
                  </a:lnTo>
                  <a:lnTo>
                    <a:pt x="4" y="64"/>
                  </a:lnTo>
                  <a:lnTo>
                    <a:pt x="4" y="68"/>
                  </a:lnTo>
                  <a:lnTo>
                    <a:pt x="2" y="74"/>
                  </a:lnTo>
                  <a:lnTo>
                    <a:pt x="2" y="79"/>
                  </a:lnTo>
                  <a:lnTo>
                    <a:pt x="2" y="83"/>
                  </a:lnTo>
                  <a:lnTo>
                    <a:pt x="1" y="89"/>
                  </a:lnTo>
                  <a:lnTo>
                    <a:pt x="1" y="94"/>
                  </a:lnTo>
                  <a:lnTo>
                    <a:pt x="1" y="100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0" y="141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0" y="165"/>
                  </a:lnTo>
                  <a:lnTo>
                    <a:pt x="0" y="176"/>
                  </a:lnTo>
                  <a:lnTo>
                    <a:pt x="0" y="190"/>
                  </a:lnTo>
                  <a:lnTo>
                    <a:pt x="0" y="204"/>
                  </a:lnTo>
                  <a:lnTo>
                    <a:pt x="0" y="219"/>
                  </a:lnTo>
                  <a:lnTo>
                    <a:pt x="0" y="235"/>
                  </a:lnTo>
                  <a:lnTo>
                    <a:pt x="0" y="253"/>
                  </a:lnTo>
                  <a:lnTo>
                    <a:pt x="0" y="273"/>
                  </a:lnTo>
                  <a:lnTo>
                    <a:pt x="0" y="292"/>
                  </a:lnTo>
                  <a:lnTo>
                    <a:pt x="0" y="313"/>
                  </a:lnTo>
                  <a:lnTo>
                    <a:pt x="0" y="334"/>
                  </a:lnTo>
                  <a:lnTo>
                    <a:pt x="0" y="354"/>
                  </a:lnTo>
                  <a:lnTo>
                    <a:pt x="0" y="375"/>
                  </a:lnTo>
                  <a:lnTo>
                    <a:pt x="0" y="396"/>
                  </a:lnTo>
                  <a:lnTo>
                    <a:pt x="0" y="418"/>
                  </a:lnTo>
                  <a:lnTo>
                    <a:pt x="0" y="439"/>
                  </a:lnTo>
                  <a:lnTo>
                    <a:pt x="0" y="460"/>
                  </a:lnTo>
                  <a:lnTo>
                    <a:pt x="0" y="480"/>
                  </a:lnTo>
                  <a:lnTo>
                    <a:pt x="0" y="500"/>
                  </a:lnTo>
                  <a:lnTo>
                    <a:pt x="0" y="519"/>
                  </a:lnTo>
                  <a:lnTo>
                    <a:pt x="0" y="537"/>
                  </a:lnTo>
                  <a:lnTo>
                    <a:pt x="0" y="554"/>
                  </a:lnTo>
                  <a:lnTo>
                    <a:pt x="0" y="570"/>
                  </a:lnTo>
                  <a:lnTo>
                    <a:pt x="0" y="586"/>
                  </a:lnTo>
                  <a:lnTo>
                    <a:pt x="0" y="599"/>
                  </a:lnTo>
                  <a:lnTo>
                    <a:pt x="0" y="610"/>
                  </a:lnTo>
                  <a:lnTo>
                    <a:pt x="0" y="622"/>
                  </a:lnTo>
                  <a:lnTo>
                    <a:pt x="0" y="630"/>
                  </a:lnTo>
                  <a:lnTo>
                    <a:pt x="0" y="637"/>
                  </a:lnTo>
                  <a:lnTo>
                    <a:pt x="0" y="641"/>
                  </a:lnTo>
                  <a:lnTo>
                    <a:pt x="0" y="645"/>
                  </a:lnTo>
                  <a:lnTo>
                    <a:pt x="0" y="649"/>
                  </a:lnTo>
                  <a:lnTo>
                    <a:pt x="0" y="653"/>
                  </a:lnTo>
                  <a:lnTo>
                    <a:pt x="0" y="658"/>
                  </a:lnTo>
                  <a:lnTo>
                    <a:pt x="0" y="662"/>
                  </a:lnTo>
                  <a:lnTo>
                    <a:pt x="0" y="667"/>
                  </a:lnTo>
                  <a:lnTo>
                    <a:pt x="0" y="671"/>
                  </a:lnTo>
                  <a:lnTo>
                    <a:pt x="0" y="676"/>
                  </a:lnTo>
                  <a:lnTo>
                    <a:pt x="1" y="681"/>
                  </a:lnTo>
                  <a:lnTo>
                    <a:pt x="1" y="687"/>
                  </a:lnTo>
                  <a:lnTo>
                    <a:pt x="1" y="691"/>
                  </a:lnTo>
                  <a:lnTo>
                    <a:pt x="1" y="696"/>
                  </a:lnTo>
                  <a:lnTo>
                    <a:pt x="2" y="702"/>
                  </a:lnTo>
                  <a:lnTo>
                    <a:pt x="2" y="706"/>
                  </a:lnTo>
                  <a:lnTo>
                    <a:pt x="2" y="712"/>
                  </a:lnTo>
                  <a:lnTo>
                    <a:pt x="4" y="717"/>
                  </a:lnTo>
                  <a:lnTo>
                    <a:pt x="4" y="721"/>
                  </a:lnTo>
                  <a:lnTo>
                    <a:pt x="5" y="727"/>
                  </a:lnTo>
                  <a:lnTo>
                    <a:pt x="5" y="732"/>
                  </a:lnTo>
                  <a:lnTo>
                    <a:pt x="7" y="736"/>
                  </a:lnTo>
                  <a:lnTo>
                    <a:pt x="7" y="742"/>
                  </a:lnTo>
                  <a:lnTo>
                    <a:pt x="8" y="746"/>
                  </a:lnTo>
                  <a:lnTo>
                    <a:pt x="9" y="750"/>
                  </a:lnTo>
                  <a:lnTo>
                    <a:pt x="9" y="754"/>
                  </a:lnTo>
                  <a:lnTo>
                    <a:pt x="11" y="760"/>
                  </a:lnTo>
                  <a:lnTo>
                    <a:pt x="12" y="763"/>
                  </a:lnTo>
                  <a:lnTo>
                    <a:pt x="12" y="767"/>
                  </a:lnTo>
                  <a:lnTo>
                    <a:pt x="13" y="771"/>
                  </a:lnTo>
                  <a:lnTo>
                    <a:pt x="15" y="774"/>
                  </a:lnTo>
                  <a:lnTo>
                    <a:pt x="16" y="778"/>
                  </a:lnTo>
                  <a:lnTo>
                    <a:pt x="18" y="781"/>
                  </a:lnTo>
                  <a:lnTo>
                    <a:pt x="19" y="78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9" name="Freeform 78"/>
            <p:cNvSpPr>
              <a:spLocks noChangeArrowheads="1"/>
            </p:cNvSpPr>
            <p:nvPr/>
          </p:nvSpPr>
          <p:spPr bwMode="auto">
            <a:xfrm>
              <a:off x="5239" y="4079"/>
              <a:ext cx="37" cy="449"/>
            </a:xfrm>
            <a:custGeom>
              <a:avLst/>
              <a:gdLst>
                <a:gd name="T0" fmla="*/ 345945989 w 68"/>
                <a:gd name="T1" fmla="*/ 403385888 h 784"/>
                <a:gd name="T2" fmla="*/ 345945989 w 68"/>
                <a:gd name="T3" fmla="*/ 403385888 h 784"/>
                <a:gd name="T4" fmla="*/ 345945989 w 68"/>
                <a:gd name="T5" fmla="*/ 403385888 h 784"/>
                <a:gd name="T6" fmla="*/ 345945989 w 68"/>
                <a:gd name="T7" fmla="*/ 403385888 h 784"/>
                <a:gd name="T8" fmla="*/ 345945989 w 68"/>
                <a:gd name="T9" fmla="*/ 403385888 h 784"/>
                <a:gd name="T10" fmla="*/ 345945989 w 68"/>
                <a:gd name="T11" fmla="*/ 403385888 h 784"/>
                <a:gd name="T12" fmla="*/ 345945989 w 68"/>
                <a:gd name="T13" fmla="*/ 403385888 h 784"/>
                <a:gd name="T14" fmla="*/ 345945989 w 68"/>
                <a:gd name="T15" fmla="*/ 403385888 h 784"/>
                <a:gd name="T16" fmla="*/ 345945989 w 68"/>
                <a:gd name="T17" fmla="*/ 403385888 h 784"/>
                <a:gd name="T18" fmla="*/ 345945989 w 68"/>
                <a:gd name="T19" fmla="*/ 403385888 h 784"/>
                <a:gd name="T20" fmla="*/ 345945989 w 68"/>
                <a:gd name="T21" fmla="*/ 403385888 h 784"/>
                <a:gd name="T22" fmla="*/ 345945989 w 68"/>
                <a:gd name="T23" fmla="*/ 403385888 h 784"/>
                <a:gd name="T24" fmla="*/ 345945989 w 68"/>
                <a:gd name="T25" fmla="*/ 403385888 h 784"/>
                <a:gd name="T26" fmla="*/ 345945989 w 68"/>
                <a:gd name="T27" fmla="*/ 403385888 h 784"/>
                <a:gd name="T28" fmla="*/ 345945989 w 68"/>
                <a:gd name="T29" fmla="*/ 403385888 h 784"/>
                <a:gd name="T30" fmla="*/ 345945989 w 68"/>
                <a:gd name="T31" fmla="*/ 403385888 h 784"/>
                <a:gd name="T32" fmla="*/ 345945989 w 68"/>
                <a:gd name="T33" fmla="*/ 403385888 h 784"/>
                <a:gd name="T34" fmla="*/ 345945989 w 68"/>
                <a:gd name="T35" fmla="*/ 403385888 h 784"/>
                <a:gd name="T36" fmla="*/ 345945989 w 68"/>
                <a:gd name="T37" fmla="*/ 403385888 h 784"/>
                <a:gd name="T38" fmla="*/ 345945989 w 68"/>
                <a:gd name="T39" fmla="*/ 403385888 h 784"/>
                <a:gd name="T40" fmla="*/ 345945989 w 68"/>
                <a:gd name="T41" fmla="*/ 403385888 h 784"/>
                <a:gd name="T42" fmla="*/ 345945989 w 68"/>
                <a:gd name="T43" fmla="*/ 403385888 h 784"/>
                <a:gd name="T44" fmla="*/ 345945989 w 68"/>
                <a:gd name="T45" fmla="*/ 403385888 h 784"/>
                <a:gd name="T46" fmla="*/ 345945989 w 68"/>
                <a:gd name="T47" fmla="*/ 403385888 h 784"/>
                <a:gd name="T48" fmla="*/ 345945989 w 68"/>
                <a:gd name="T49" fmla="*/ 403385888 h 784"/>
                <a:gd name="T50" fmla="*/ 345945989 w 68"/>
                <a:gd name="T51" fmla="*/ 403385888 h 784"/>
                <a:gd name="T52" fmla="*/ 345945989 w 68"/>
                <a:gd name="T53" fmla="*/ 403385888 h 784"/>
                <a:gd name="T54" fmla="*/ 345945989 w 68"/>
                <a:gd name="T55" fmla="*/ 403385888 h 784"/>
                <a:gd name="T56" fmla="*/ 345945989 w 68"/>
                <a:gd name="T57" fmla="*/ 403385888 h 784"/>
                <a:gd name="T58" fmla="*/ 345945989 w 68"/>
                <a:gd name="T59" fmla="*/ 403385888 h 784"/>
                <a:gd name="T60" fmla="*/ 345945989 w 68"/>
                <a:gd name="T61" fmla="*/ 403385888 h 784"/>
                <a:gd name="T62" fmla="*/ 345945989 w 68"/>
                <a:gd name="T63" fmla="*/ 403385888 h 784"/>
                <a:gd name="T64" fmla="*/ 345945989 w 68"/>
                <a:gd name="T65" fmla="*/ 403385888 h 784"/>
                <a:gd name="T66" fmla="*/ 345945989 w 68"/>
                <a:gd name="T67" fmla="*/ 403385888 h 784"/>
                <a:gd name="T68" fmla="*/ 345945989 w 68"/>
                <a:gd name="T69" fmla="*/ 403385888 h 784"/>
                <a:gd name="T70" fmla="*/ 345945989 w 68"/>
                <a:gd name="T71" fmla="*/ 403385888 h 784"/>
                <a:gd name="T72" fmla="*/ 345945989 w 68"/>
                <a:gd name="T73" fmla="*/ 403385888 h 784"/>
                <a:gd name="T74" fmla="*/ 345945989 w 68"/>
                <a:gd name="T75" fmla="*/ 403385888 h 784"/>
                <a:gd name="T76" fmla="*/ 345945989 w 68"/>
                <a:gd name="T77" fmla="*/ 403385888 h 784"/>
                <a:gd name="T78" fmla="*/ 345945989 w 68"/>
                <a:gd name="T79" fmla="*/ 403385888 h 784"/>
                <a:gd name="T80" fmla="*/ 345945989 w 68"/>
                <a:gd name="T81" fmla="*/ 403385888 h 784"/>
                <a:gd name="T82" fmla="*/ 345945989 w 68"/>
                <a:gd name="T83" fmla="*/ 403385888 h 784"/>
                <a:gd name="T84" fmla="*/ 345945989 w 68"/>
                <a:gd name="T85" fmla="*/ 403385888 h 784"/>
                <a:gd name="T86" fmla="*/ 345945989 w 68"/>
                <a:gd name="T87" fmla="*/ 403385888 h 784"/>
                <a:gd name="T88" fmla="*/ 345945989 w 68"/>
                <a:gd name="T89" fmla="*/ 403385888 h 784"/>
                <a:gd name="T90" fmla="*/ 345945989 w 68"/>
                <a:gd name="T91" fmla="*/ 403385888 h 784"/>
                <a:gd name="T92" fmla="*/ 345945989 w 68"/>
                <a:gd name="T93" fmla="*/ 403385888 h 784"/>
                <a:gd name="T94" fmla="*/ 345945989 w 68"/>
                <a:gd name="T95" fmla="*/ 403385888 h 784"/>
                <a:gd name="T96" fmla="*/ 345945989 w 68"/>
                <a:gd name="T97" fmla="*/ 0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8"/>
                <a:gd name="T148" fmla="*/ 0 h 784"/>
                <a:gd name="T149" fmla="*/ 68 w 68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8" h="784">
                  <a:moveTo>
                    <a:pt x="2" y="0"/>
                  </a:moveTo>
                  <a:lnTo>
                    <a:pt x="3" y="3"/>
                  </a:lnTo>
                  <a:lnTo>
                    <a:pt x="6" y="6"/>
                  </a:lnTo>
                  <a:lnTo>
                    <a:pt x="8" y="8"/>
                  </a:lnTo>
                  <a:lnTo>
                    <a:pt x="11" y="11"/>
                  </a:lnTo>
                  <a:lnTo>
                    <a:pt x="13" y="15"/>
                  </a:lnTo>
                  <a:lnTo>
                    <a:pt x="15" y="18"/>
                  </a:lnTo>
                  <a:lnTo>
                    <a:pt x="18" y="22"/>
                  </a:lnTo>
                  <a:lnTo>
                    <a:pt x="21" y="25"/>
                  </a:lnTo>
                  <a:lnTo>
                    <a:pt x="24" y="29"/>
                  </a:lnTo>
                  <a:lnTo>
                    <a:pt x="26" y="33"/>
                  </a:lnTo>
                  <a:lnTo>
                    <a:pt x="29" y="38"/>
                  </a:lnTo>
                  <a:lnTo>
                    <a:pt x="32" y="42"/>
                  </a:lnTo>
                  <a:lnTo>
                    <a:pt x="35" y="47"/>
                  </a:lnTo>
                  <a:lnTo>
                    <a:pt x="38" y="51"/>
                  </a:lnTo>
                  <a:lnTo>
                    <a:pt x="40" y="56"/>
                  </a:lnTo>
                  <a:lnTo>
                    <a:pt x="43" y="61"/>
                  </a:lnTo>
                  <a:lnTo>
                    <a:pt x="46" y="65"/>
                  </a:lnTo>
                  <a:lnTo>
                    <a:pt x="49" y="69"/>
                  </a:lnTo>
                  <a:lnTo>
                    <a:pt x="51" y="75"/>
                  </a:lnTo>
                  <a:lnTo>
                    <a:pt x="53" y="80"/>
                  </a:lnTo>
                  <a:lnTo>
                    <a:pt x="55" y="85"/>
                  </a:lnTo>
                  <a:lnTo>
                    <a:pt x="57" y="90"/>
                  </a:lnTo>
                  <a:lnTo>
                    <a:pt x="58" y="96"/>
                  </a:lnTo>
                  <a:lnTo>
                    <a:pt x="61" y="100"/>
                  </a:lnTo>
                  <a:lnTo>
                    <a:pt x="62" y="105"/>
                  </a:lnTo>
                  <a:lnTo>
                    <a:pt x="64" y="111"/>
                  </a:lnTo>
                  <a:lnTo>
                    <a:pt x="65" y="115"/>
                  </a:lnTo>
                  <a:lnTo>
                    <a:pt x="65" y="121"/>
                  </a:lnTo>
                  <a:lnTo>
                    <a:pt x="67" y="126"/>
                  </a:lnTo>
                  <a:lnTo>
                    <a:pt x="67" y="130"/>
                  </a:lnTo>
                  <a:lnTo>
                    <a:pt x="68" y="136"/>
                  </a:lnTo>
                  <a:lnTo>
                    <a:pt x="68" y="141"/>
                  </a:lnTo>
                  <a:lnTo>
                    <a:pt x="68" y="147"/>
                  </a:lnTo>
                  <a:lnTo>
                    <a:pt x="68" y="155"/>
                  </a:lnTo>
                  <a:lnTo>
                    <a:pt x="68" y="165"/>
                  </a:lnTo>
                  <a:lnTo>
                    <a:pt x="68" y="176"/>
                  </a:lnTo>
                  <a:lnTo>
                    <a:pt x="68" y="190"/>
                  </a:lnTo>
                  <a:lnTo>
                    <a:pt x="68" y="204"/>
                  </a:lnTo>
                  <a:lnTo>
                    <a:pt x="68" y="219"/>
                  </a:lnTo>
                  <a:lnTo>
                    <a:pt x="68" y="235"/>
                  </a:lnTo>
                  <a:lnTo>
                    <a:pt x="68" y="253"/>
                  </a:lnTo>
                  <a:lnTo>
                    <a:pt x="68" y="273"/>
                  </a:lnTo>
                  <a:lnTo>
                    <a:pt x="68" y="292"/>
                  </a:lnTo>
                  <a:lnTo>
                    <a:pt x="68" y="313"/>
                  </a:lnTo>
                  <a:lnTo>
                    <a:pt x="68" y="334"/>
                  </a:lnTo>
                  <a:lnTo>
                    <a:pt x="68" y="354"/>
                  </a:lnTo>
                  <a:lnTo>
                    <a:pt x="68" y="375"/>
                  </a:lnTo>
                  <a:lnTo>
                    <a:pt x="68" y="396"/>
                  </a:lnTo>
                  <a:lnTo>
                    <a:pt x="68" y="418"/>
                  </a:lnTo>
                  <a:lnTo>
                    <a:pt x="68" y="439"/>
                  </a:lnTo>
                  <a:lnTo>
                    <a:pt x="68" y="460"/>
                  </a:lnTo>
                  <a:lnTo>
                    <a:pt x="68" y="480"/>
                  </a:lnTo>
                  <a:lnTo>
                    <a:pt x="68" y="500"/>
                  </a:lnTo>
                  <a:lnTo>
                    <a:pt x="68" y="519"/>
                  </a:lnTo>
                  <a:lnTo>
                    <a:pt x="68" y="537"/>
                  </a:lnTo>
                  <a:lnTo>
                    <a:pt x="68" y="554"/>
                  </a:lnTo>
                  <a:lnTo>
                    <a:pt x="68" y="570"/>
                  </a:lnTo>
                  <a:lnTo>
                    <a:pt x="68" y="586"/>
                  </a:lnTo>
                  <a:lnTo>
                    <a:pt x="68" y="599"/>
                  </a:lnTo>
                  <a:lnTo>
                    <a:pt x="68" y="610"/>
                  </a:lnTo>
                  <a:lnTo>
                    <a:pt x="68" y="622"/>
                  </a:lnTo>
                  <a:lnTo>
                    <a:pt x="68" y="630"/>
                  </a:lnTo>
                  <a:lnTo>
                    <a:pt x="68" y="637"/>
                  </a:lnTo>
                  <a:lnTo>
                    <a:pt x="68" y="641"/>
                  </a:lnTo>
                  <a:lnTo>
                    <a:pt x="68" y="645"/>
                  </a:lnTo>
                  <a:lnTo>
                    <a:pt x="68" y="649"/>
                  </a:lnTo>
                  <a:lnTo>
                    <a:pt x="67" y="653"/>
                  </a:lnTo>
                  <a:lnTo>
                    <a:pt x="67" y="658"/>
                  </a:lnTo>
                  <a:lnTo>
                    <a:pt x="65" y="662"/>
                  </a:lnTo>
                  <a:lnTo>
                    <a:pt x="64" y="666"/>
                  </a:lnTo>
                  <a:lnTo>
                    <a:pt x="64" y="670"/>
                  </a:lnTo>
                  <a:lnTo>
                    <a:pt x="62" y="674"/>
                  </a:lnTo>
                  <a:lnTo>
                    <a:pt x="61" y="678"/>
                  </a:lnTo>
                  <a:lnTo>
                    <a:pt x="58" y="682"/>
                  </a:lnTo>
                  <a:lnTo>
                    <a:pt x="57" y="688"/>
                  </a:lnTo>
                  <a:lnTo>
                    <a:pt x="55" y="692"/>
                  </a:lnTo>
                  <a:lnTo>
                    <a:pt x="53" y="696"/>
                  </a:lnTo>
                  <a:lnTo>
                    <a:pt x="51" y="702"/>
                  </a:lnTo>
                  <a:lnTo>
                    <a:pt x="49" y="706"/>
                  </a:lnTo>
                  <a:lnTo>
                    <a:pt x="46" y="710"/>
                  </a:lnTo>
                  <a:lnTo>
                    <a:pt x="44" y="716"/>
                  </a:lnTo>
                  <a:lnTo>
                    <a:pt x="42" y="720"/>
                  </a:lnTo>
                  <a:lnTo>
                    <a:pt x="39" y="725"/>
                  </a:lnTo>
                  <a:lnTo>
                    <a:pt x="36" y="730"/>
                  </a:lnTo>
                  <a:lnTo>
                    <a:pt x="33" y="735"/>
                  </a:lnTo>
                  <a:lnTo>
                    <a:pt x="31" y="739"/>
                  </a:lnTo>
                  <a:lnTo>
                    <a:pt x="28" y="743"/>
                  </a:lnTo>
                  <a:lnTo>
                    <a:pt x="25" y="749"/>
                  </a:lnTo>
                  <a:lnTo>
                    <a:pt x="22" y="753"/>
                  </a:lnTo>
                  <a:lnTo>
                    <a:pt x="18" y="757"/>
                  </a:lnTo>
                  <a:lnTo>
                    <a:pt x="15" y="761"/>
                  </a:lnTo>
                  <a:lnTo>
                    <a:pt x="13" y="767"/>
                  </a:lnTo>
                  <a:lnTo>
                    <a:pt x="10" y="771"/>
                  </a:lnTo>
                  <a:lnTo>
                    <a:pt x="6" y="775"/>
                  </a:lnTo>
                  <a:lnTo>
                    <a:pt x="3" y="779"/>
                  </a:lnTo>
                  <a:lnTo>
                    <a:pt x="0" y="7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90" name="Freeform 79"/>
            <p:cNvSpPr>
              <a:spLocks noChangeArrowheads="1"/>
            </p:cNvSpPr>
            <p:nvPr/>
          </p:nvSpPr>
          <p:spPr bwMode="auto">
            <a:xfrm>
              <a:off x="5239" y="4079"/>
              <a:ext cx="32" cy="449"/>
            </a:xfrm>
            <a:custGeom>
              <a:avLst/>
              <a:gdLst>
                <a:gd name="T0" fmla="*/ 325781223 w 60"/>
                <a:gd name="T1" fmla="*/ 403385888 h 784"/>
                <a:gd name="T2" fmla="*/ 325781223 w 60"/>
                <a:gd name="T3" fmla="*/ 403385888 h 784"/>
                <a:gd name="T4" fmla="*/ 325781223 w 60"/>
                <a:gd name="T5" fmla="*/ 403385888 h 784"/>
                <a:gd name="T6" fmla="*/ 325781223 w 60"/>
                <a:gd name="T7" fmla="*/ 403385888 h 784"/>
                <a:gd name="T8" fmla="*/ 325781223 w 60"/>
                <a:gd name="T9" fmla="*/ 403385888 h 784"/>
                <a:gd name="T10" fmla="*/ 325781223 w 60"/>
                <a:gd name="T11" fmla="*/ 403385888 h 784"/>
                <a:gd name="T12" fmla="*/ 325781223 w 60"/>
                <a:gd name="T13" fmla="*/ 403385888 h 784"/>
                <a:gd name="T14" fmla="*/ 325781223 w 60"/>
                <a:gd name="T15" fmla="*/ 403385888 h 784"/>
                <a:gd name="T16" fmla="*/ 325781223 w 60"/>
                <a:gd name="T17" fmla="*/ 403385888 h 784"/>
                <a:gd name="T18" fmla="*/ 325781223 w 60"/>
                <a:gd name="T19" fmla="*/ 403385888 h 784"/>
                <a:gd name="T20" fmla="*/ 325781223 w 60"/>
                <a:gd name="T21" fmla="*/ 403385888 h 784"/>
                <a:gd name="T22" fmla="*/ 325781223 w 60"/>
                <a:gd name="T23" fmla="*/ 403385888 h 784"/>
                <a:gd name="T24" fmla="*/ 325781223 w 60"/>
                <a:gd name="T25" fmla="*/ 403385888 h 784"/>
                <a:gd name="T26" fmla="*/ 325781223 w 60"/>
                <a:gd name="T27" fmla="*/ 403385888 h 784"/>
                <a:gd name="T28" fmla="*/ 325781223 w 60"/>
                <a:gd name="T29" fmla="*/ 403385888 h 784"/>
                <a:gd name="T30" fmla="*/ 325781223 w 60"/>
                <a:gd name="T31" fmla="*/ 403385888 h 784"/>
                <a:gd name="T32" fmla="*/ 0 w 60"/>
                <a:gd name="T33" fmla="*/ 403385888 h 784"/>
                <a:gd name="T34" fmla="*/ 325781223 w 60"/>
                <a:gd name="T35" fmla="*/ 403385888 h 784"/>
                <a:gd name="T36" fmla="*/ 325781223 w 60"/>
                <a:gd name="T37" fmla="*/ 403385888 h 784"/>
                <a:gd name="T38" fmla="*/ 325781223 w 60"/>
                <a:gd name="T39" fmla="*/ 403385888 h 784"/>
                <a:gd name="T40" fmla="*/ 325781223 w 60"/>
                <a:gd name="T41" fmla="*/ 403385888 h 784"/>
                <a:gd name="T42" fmla="*/ 325781223 w 60"/>
                <a:gd name="T43" fmla="*/ 403385888 h 784"/>
                <a:gd name="T44" fmla="*/ 325781223 w 60"/>
                <a:gd name="T45" fmla="*/ 403385888 h 784"/>
                <a:gd name="T46" fmla="*/ 325781223 w 60"/>
                <a:gd name="T47" fmla="*/ 403385888 h 784"/>
                <a:gd name="T48" fmla="*/ 325781223 w 60"/>
                <a:gd name="T49" fmla="*/ 403385888 h 784"/>
                <a:gd name="T50" fmla="*/ 325781223 w 60"/>
                <a:gd name="T51" fmla="*/ 403385888 h 784"/>
                <a:gd name="T52" fmla="*/ 325781223 w 60"/>
                <a:gd name="T53" fmla="*/ 403385888 h 784"/>
                <a:gd name="T54" fmla="*/ 325781223 w 60"/>
                <a:gd name="T55" fmla="*/ 403385888 h 784"/>
                <a:gd name="T56" fmla="*/ 325781223 w 60"/>
                <a:gd name="T57" fmla="*/ 403385888 h 784"/>
                <a:gd name="T58" fmla="*/ 325781223 w 60"/>
                <a:gd name="T59" fmla="*/ 403385888 h 784"/>
                <a:gd name="T60" fmla="*/ 325781223 w 60"/>
                <a:gd name="T61" fmla="*/ 403385888 h 784"/>
                <a:gd name="T62" fmla="*/ 325781223 w 60"/>
                <a:gd name="T63" fmla="*/ 403385888 h 784"/>
                <a:gd name="T64" fmla="*/ 325781223 w 60"/>
                <a:gd name="T65" fmla="*/ 403385888 h 784"/>
                <a:gd name="T66" fmla="*/ 325781223 w 60"/>
                <a:gd name="T67" fmla="*/ 403385888 h 784"/>
                <a:gd name="T68" fmla="*/ 325781223 w 60"/>
                <a:gd name="T69" fmla="*/ 403385888 h 784"/>
                <a:gd name="T70" fmla="*/ 325781223 w 60"/>
                <a:gd name="T71" fmla="*/ 403385888 h 784"/>
                <a:gd name="T72" fmla="*/ 325781223 w 60"/>
                <a:gd name="T73" fmla="*/ 403385888 h 784"/>
                <a:gd name="T74" fmla="*/ 325781223 w 60"/>
                <a:gd name="T75" fmla="*/ 403385888 h 784"/>
                <a:gd name="T76" fmla="*/ 325781223 w 60"/>
                <a:gd name="T77" fmla="*/ 403385888 h 784"/>
                <a:gd name="T78" fmla="*/ 325781223 w 60"/>
                <a:gd name="T79" fmla="*/ 403385888 h 784"/>
                <a:gd name="T80" fmla="*/ 325781223 w 60"/>
                <a:gd name="T81" fmla="*/ 403385888 h 784"/>
                <a:gd name="T82" fmla="*/ 325781223 w 60"/>
                <a:gd name="T83" fmla="*/ 403385888 h 784"/>
                <a:gd name="T84" fmla="*/ 325781223 w 60"/>
                <a:gd name="T85" fmla="*/ 403385888 h 784"/>
                <a:gd name="T86" fmla="*/ 325781223 w 60"/>
                <a:gd name="T87" fmla="*/ 403385888 h 784"/>
                <a:gd name="T88" fmla="*/ 325781223 w 60"/>
                <a:gd name="T89" fmla="*/ 403385888 h 784"/>
                <a:gd name="T90" fmla="*/ 325781223 w 60"/>
                <a:gd name="T91" fmla="*/ 403385888 h 784"/>
                <a:gd name="T92" fmla="*/ 325781223 w 60"/>
                <a:gd name="T93" fmla="*/ 403385888 h 784"/>
                <a:gd name="T94" fmla="*/ 325781223 w 60"/>
                <a:gd name="T95" fmla="*/ 403385888 h 784"/>
                <a:gd name="T96" fmla="*/ 325781223 w 60"/>
                <a:gd name="T97" fmla="*/ 403385888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"/>
                <a:gd name="T148" fmla="*/ 0 h 784"/>
                <a:gd name="T149" fmla="*/ 60 w 60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" h="784">
                  <a:moveTo>
                    <a:pt x="60" y="141"/>
                  </a:moveTo>
                  <a:lnTo>
                    <a:pt x="60" y="136"/>
                  </a:lnTo>
                  <a:lnTo>
                    <a:pt x="60" y="130"/>
                  </a:lnTo>
                  <a:lnTo>
                    <a:pt x="58" y="126"/>
                  </a:lnTo>
                  <a:lnTo>
                    <a:pt x="58" y="121"/>
                  </a:lnTo>
                  <a:lnTo>
                    <a:pt x="57" y="115"/>
                  </a:lnTo>
                  <a:lnTo>
                    <a:pt x="55" y="111"/>
                  </a:lnTo>
                  <a:lnTo>
                    <a:pt x="54" y="105"/>
                  </a:lnTo>
                  <a:lnTo>
                    <a:pt x="53" y="100"/>
                  </a:lnTo>
                  <a:lnTo>
                    <a:pt x="51" y="94"/>
                  </a:lnTo>
                  <a:lnTo>
                    <a:pt x="50" y="90"/>
                  </a:lnTo>
                  <a:lnTo>
                    <a:pt x="49" y="85"/>
                  </a:lnTo>
                  <a:lnTo>
                    <a:pt x="47" y="79"/>
                  </a:lnTo>
                  <a:lnTo>
                    <a:pt x="44" y="75"/>
                  </a:lnTo>
                  <a:lnTo>
                    <a:pt x="43" y="69"/>
                  </a:lnTo>
                  <a:lnTo>
                    <a:pt x="40" y="65"/>
                  </a:lnTo>
                  <a:lnTo>
                    <a:pt x="39" y="60"/>
                  </a:lnTo>
                  <a:lnTo>
                    <a:pt x="36" y="56"/>
                  </a:lnTo>
                  <a:lnTo>
                    <a:pt x="33" y="50"/>
                  </a:lnTo>
                  <a:lnTo>
                    <a:pt x="32" y="46"/>
                  </a:lnTo>
                  <a:lnTo>
                    <a:pt x="29" y="42"/>
                  </a:lnTo>
                  <a:lnTo>
                    <a:pt x="26" y="38"/>
                  </a:lnTo>
                  <a:lnTo>
                    <a:pt x="24" y="33"/>
                  </a:lnTo>
                  <a:lnTo>
                    <a:pt x="22" y="29"/>
                  </a:lnTo>
                  <a:lnTo>
                    <a:pt x="20" y="25"/>
                  </a:lnTo>
                  <a:lnTo>
                    <a:pt x="17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11"/>
                  </a:lnTo>
                  <a:lnTo>
                    <a:pt x="7" y="8"/>
                  </a:lnTo>
                  <a:lnTo>
                    <a:pt x="6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0" y="784"/>
                  </a:lnTo>
                  <a:lnTo>
                    <a:pt x="3" y="779"/>
                  </a:lnTo>
                  <a:lnTo>
                    <a:pt x="6" y="775"/>
                  </a:lnTo>
                  <a:lnTo>
                    <a:pt x="8" y="771"/>
                  </a:lnTo>
                  <a:lnTo>
                    <a:pt x="11" y="767"/>
                  </a:lnTo>
                  <a:lnTo>
                    <a:pt x="14" y="763"/>
                  </a:lnTo>
                  <a:lnTo>
                    <a:pt x="17" y="759"/>
                  </a:lnTo>
                  <a:lnTo>
                    <a:pt x="20" y="754"/>
                  </a:lnTo>
                  <a:lnTo>
                    <a:pt x="22" y="749"/>
                  </a:lnTo>
                  <a:lnTo>
                    <a:pt x="25" y="745"/>
                  </a:lnTo>
                  <a:lnTo>
                    <a:pt x="26" y="741"/>
                  </a:lnTo>
                  <a:lnTo>
                    <a:pt x="29" y="735"/>
                  </a:lnTo>
                  <a:lnTo>
                    <a:pt x="32" y="731"/>
                  </a:lnTo>
                  <a:lnTo>
                    <a:pt x="35" y="725"/>
                  </a:lnTo>
                  <a:lnTo>
                    <a:pt x="36" y="721"/>
                  </a:lnTo>
                  <a:lnTo>
                    <a:pt x="39" y="717"/>
                  </a:lnTo>
                  <a:lnTo>
                    <a:pt x="42" y="712"/>
                  </a:lnTo>
                  <a:lnTo>
                    <a:pt x="43" y="707"/>
                  </a:lnTo>
                  <a:lnTo>
                    <a:pt x="44" y="702"/>
                  </a:lnTo>
                  <a:lnTo>
                    <a:pt x="47" y="698"/>
                  </a:lnTo>
                  <a:lnTo>
                    <a:pt x="49" y="692"/>
                  </a:lnTo>
                  <a:lnTo>
                    <a:pt x="50" y="688"/>
                  </a:lnTo>
                  <a:lnTo>
                    <a:pt x="51" y="684"/>
                  </a:lnTo>
                  <a:lnTo>
                    <a:pt x="53" y="678"/>
                  </a:lnTo>
                  <a:lnTo>
                    <a:pt x="54" y="674"/>
                  </a:lnTo>
                  <a:lnTo>
                    <a:pt x="55" y="670"/>
                  </a:lnTo>
                  <a:lnTo>
                    <a:pt x="57" y="666"/>
                  </a:lnTo>
                  <a:lnTo>
                    <a:pt x="57" y="662"/>
                  </a:lnTo>
                  <a:lnTo>
                    <a:pt x="58" y="658"/>
                  </a:lnTo>
                  <a:lnTo>
                    <a:pt x="58" y="653"/>
                  </a:lnTo>
                  <a:lnTo>
                    <a:pt x="60" y="649"/>
                  </a:lnTo>
                  <a:lnTo>
                    <a:pt x="60" y="645"/>
                  </a:lnTo>
                  <a:lnTo>
                    <a:pt x="60" y="641"/>
                  </a:lnTo>
                  <a:lnTo>
                    <a:pt x="60" y="637"/>
                  </a:lnTo>
                  <a:lnTo>
                    <a:pt x="60" y="630"/>
                  </a:lnTo>
                  <a:lnTo>
                    <a:pt x="60" y="622"/>
                  </a:lnTo>
                  <a:lnTo>
                    <a:pt x="60" y="610"/>
                  </a:lnTo>
                  <a:lnTo>
                    <a:pt x="60" y="599"/>
                  </a:lnTo>
                  <a:lnTo>
                    <a:pt x="60" y="586"/>
                  </a:lnTo>
                  <a:lnTo>
                    <a:pt x="60" y="570"/>
                  </a:lnTo>
                  <a:lnTo>
                    <a:pt x="60" y="554"/>
                  </a:lnTo>
                  <a:lnTo>
                    <a:pt x="60" y="537"/>
                  </a:lnTo>
                  <a:lnTo>
                    <a:pt x="60" y="519"/>
                  </a:lnTo>
                  <a:lnTo>
                    <a:pt x="60" y="500"/>
                  </a:lnTo>
                  <a:lnTo>
                    <a:pt x="60" y="480"/>
                  </a:lnTo>
                  <a:lnTo>
                    <a:pt x="60" y="460"/>
                  </a:lnTo>
                  <a:lnTo>
                    <a:pt x="60" y="439"/>
                  </a:lnTo>
                  <a:lnTo>
                    <a:pt x="60" y="418"/>
                  </a:lnTo>
                  <a:lnTo>
                    <a:pt x="60" y="396"/>
                  </a:lnTo>
                  <a:lnTo>
                    <a:pt x="60" y="375"/>
                  </a:lnTo>
                  <a:lnTo>
                    <a:pt x="60" y="354"/>
                  </a:lnTo>
                  <a:lnTo>
                    <a:pt x="60" y="334"/>
                  </a:lnTo>
                  <a:lnTo>
                    <a:pt x="60" y="313"/>
                  </a:lnTo>
                  <a:lnTo>
                    <a:pt x="60" y="292"/>
                  </a:lnTo>
                  <a:lnTo>
                    <a:pt x="60" y="273"/>
                  </a:lnTo>
                  <a:lnTo>
                    <a:pt x="60" y="253"/>
                  </a:lnTo>
                  <a:lnTo>
                    <a:pt x="60" y="235"/>
                  </a:lnTo>
                  <a:lnTo>
                    <a:pt x="60" y="219"/>
                  </a:lnTo>
                  <a:lnTo>
                    <a:pt x="60" y="204"/>
                  </a:lnTo>
                  <a:lnTo>
                    <a:pt x="60" y="190"/>
                  </a:lnTo>
                  <a:lnTo>
                    <a:pt x="60" y="176"/>
                  </a:lnTo>
                  <a:lnTo>
                    <a:pt x="60" y="165"/>
                  </a:lnTo>
                  <a:lnTo>
                    <a:pt x="60" y="155"/>
                  </a:lnTo>
                  <a:lnTo>
                    <a:pt x="60" y="147"/>
                  </a:lnTo>
                  <a:lnTo>
                    <a:pt x="60" y="14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91" name="Freeform 80"/>
            <p:cNvSpPr>
              <a:spLocks noChangeArrowheads="1"/>
            </p:cNvSpPr>
            <p:nvPr/>
          </p:nvSpPr>
          <p:spPr bwMode="auto">
            <a:xfrm>
              <a:off x="5239" y="4079"/>
              <a:ext cx="28" cy="449"/>
            </a:xfrm>
            <a:custGeom>
              <a:avLst/>
              <a:gdLst>
                <a:gd name="T0" fmla="*/ 355380367 w 51"/>
                <a:gd name="T1" fmla="*/ 403385888 h 784"/>
                <a:gd name="T2" fmla="*/ 355380367 w 51"/>
                <a:gd name="T3" fmla="*/ 403385888 h 784"/>
                <a:gd name="T4" fmla="*/ 355380367 w 51"/>
                <a:gd name="T5" fmla="*/ 403385888 h 784"/>
                <a:gd name="T6" fmla="*/ 355380367 w 51"/>
                <a:gd name="T7" fmla="*/ 403385888 h 784"/>
                <a:gd name="T8" fmla="*/ 355380367 w 51"/>
                <a:gd name="T9" fmla="*/ 403385888 h 784"/>
                <a:gd name="T10" fmla="*/ 355380367 w 51"/>
                <a:gd name="T11" fmla="*/ 403385888 h 784"/>
                <a:gd name="T12" fmla="*/ 355380367 w 51"/>
                <a:gd name="T13" fmla="*/ 403385888 h 784"/>
                <a:gd name="T14" fmla="*/ 355380367 w 51"/>
                <a:gd name="T15" fmla="*/ 403385888 h 784"/>
                <a:gd name="T16" fmla="*/ 355380367 w 51"/>
                <a:gd name="T17" fmla="*/ 403385888 h 784"/>
                <a:gd name="T18" fmla="*/ 355380367 w 51"/>
                <a:gd name="T19" fmla="*/ 403385888 h 784"/>
                <a:gd name="T20" fmla="*/ 355380367 w 51"/>
                <a:gd name="T21" fmla="*/ 403385888 h 784"/>
                <a:gd name="T22" fmla="*/ 355380367 w 51"/>
                <a:gd name="T23" fmla="*/ 403385888 h 784"/>
                <a:gd name="T24" fmla="*/ 355380367 w 51"/>
                <a:gd name="T25" fmla="*/ 403385888 h 784"/>
                <a:gd name="T26" fmla="*/ 355380367 w 51"/>
                <a:gd name="T27" fmla="*/ 403385888 h 784"/>
                <a:gd name="T28" fmla="*/ 355380367 w 51"/>
                <a:gd name="T29" fmla="*/ 403385888 h 784"/>
                <a:gd name="T30" fmla="*/ 355380367 w 51"/>
                <a:gd name="T31" fmla="*/ 403385888 h 784"/>
                <a:gd name="T32" fmla="*/ 0 w 51"/>
                <a:gd name="T33" fmla="*/ 403385888 h 784"/>
                <a:gd name="T34" fmla="*/ 355380367 w 51"/>
                <a:gd name="T35" fmla="*/ 403385888 h 784"/>
                <a:gd name="T36" fmla="*/ 355380367 w 51"/>
                <a:gd name="T37" fmla="*/ 403385888 h 784"/>
                <a:gd name="T38" fmla="*/ 355380367 w 51"/>
                <a:gd name="T39" fmla="*/ 403385888 h 784"/>
                <a:gd name="T40" fmla="*/ 355380367 w 51"/>
                <a:gd name="T41" fmla="*/ 403385888 h 784"/>
                <a:gd name="T42" fmla="*/ 355380367 w 51"/>
                <a:gd name="T43" fmla="*/ 403385888 h 784"/>
                <a:gd name="T44" fmla="*/ 355380367 w 51"/>
                <a:gd name="T45" fmla="*/ 403385888 h 784"/>
                <a:gd name="T46" fmla="*/ 355380367 w 51"/>
                <a:gd name="T47" fmla="*/ 403385888 h 784"/>
                <a:gd name="T48" fmla="*/ 355380367 w 51"/>
                <a:gd name="T49" fmla="*/ 403385888 h 784"/>
                <a:gd name="T50" fmla="*/ 355380367 w 51"/>
                <a:gd name="T51" fmla="*/ 403385888 h 784"/>
                <a:gd name="T52" fmla="*/ 355380367 w 51"/>
                <a:gd name="T53" fmla="*/ 403385888 h 784"/>
                <a:gd name="T54" fmla="*/ 355380367 w 51"/>
                <a:gd name="T55" fmla="*/ 403385888 h 784"/>
                <a:gd name="T56" fmla="*/ 355380367 w 51"/>
                <a:gd name="T57" fmla="*/ 403385888 h 784"/>
                <a:gd name="T58" fmla="*/ 355380367 w 51"/>
                <a:gd name="T59" fmla="*/ 403385888 h 784"/>
                <a:gd name="T60" fmla="*/ 355380367 w 51"/>
                <a:gd name="T61" fmla="*/ 403385888 h 784"/>
                <a:gd name="T62" fmla="*/ 355380367 w 51"/>
                <a:gd name="T63" fmla="*/ 403385888 h 784"/>
                <a:gd name="T64" fmla="*/ 355380367 w 51"/>
                <a:gd name="T65" fmla="*/ 403385888 h 784"/>
                <a:gd name="T66" fmla="*/ 355380367 w 51"/>
                <a:gd name="T67" fmla="*/ 403385888 h 784"/>
                <a:gd name="T68" fmla="*/ 355380367 w 51"/>
                <a:gd name="T69" fmla="*/ 403385888 h 784"/>
                <a:gd name="T70" fmla="*/ 355380367 w 51"/>
                <a:gd name="T71" fmla="*/ 403385888 h 784"/>
                <a:gd name="T72" fmla="*/ 355380367 w 51"/>
                <a:gd name="T73" fmla="*/ 403385888 h 784"/>
                <a:gd name="T74" fmla="*/ 355380367 w 51"/>
                <a:gd name="T75" fmla="*/ 403385888 h 784"/>
                <a:gd name="T76" fmla="*/ 355380367 w 51"/>
                <a:gd name="T77" fmla="*/ 403385888 h 784"/>
                <a:gd name="T78" fmla="*/ 355380367 w 51"/>
                <a:gd name="T79" fmla="*/ 403385888 h 784"/>
                <a:gd name="T80" fmla="*/ 355380367 w 51"/>
                <a:gd name="T81" fmla="*/ 403385888 h 784"/>
                <a:gd name="T82" fmla="*/ 355380367 w 51"/>
                <a:gd name="T83" fmla="*/ 403385888 h 784"/>
                <a:gd name="T84" fmla="*/ 355380367 w 51"/>
                <a:gd name="T85" fmla="*/ 403385888 h 784"/>
                <a:gd name="T86" fmla="*/ 355380367 w 51"/>
                <a:gd name="T87" fmla="*/ 403385888 h 784"/>
                <a:gd name="T88" fmla="*/ 355380367 w 51"/>
                <a:gd name="T89" fmla="*/ 403385888 h 784"/>
                <a:gd name="T90" fmla="*/ 355380367 w 51"/>
                <a:gd name="T91" fmla="*/ 403385888 h 784"/>
                <a:gd name="T92" fmla="*/ 355380367 w 51"/>
                <a:gd name="T93" fmla="*/ 403385888 h 784"/>
                <a:gd name="T94" fmla="*/ 355380367 w 51"/>
                <a:gd name="T95" fmla="*/ 403385888 h 784"/>
                <a:gd name="T96" fmla="*/ 355380367 w 51"/>
                <a:gd name="T97" fmla="*/ 403385888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"/>
                <a:gd name="T148" fmla="*/ 0 h 784"/>
                <a:gd name="T149" fmla="*/ 51 w 51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" h="784">
                  <a:moveTo>
                    <a:pt x="51" y="141"/>
                  </a:moveTo>
                  <a:lnTo>
                    <a:pt x="51" y="136"/>
                  </a:lnTo>
                  <a:lnTo>
                    <a:pt x="51" y="130"/>
                  </a:lnTo>
                  <a:lnTo>
                    <a:pt x="51" y="126"/>
                  </a:lnTo>
                  <a:lnTo>
                    <a:pt x="50" y="121"/>
                  </a:lnTo>
                  <a:lnTo>
                    <a:pt x="50" y="115"/>
                  </a:lnTo>
                  <a:lnTo>
                    <a:pt x="49" y="111"/>
                  </a:lnTo>
                  <a:lnTo>
                    <a:pt x="47" y="105"/>
                  </a:lnTo>
                  <a:lnTo>
                    <a:pt x="46" y="100"/>
                  </a:lnTo>
                  <a:lnTo>
                    <a:pt x="44" y="94"/>
                  </a:lnTo>
                  <a:lnTo>
                    <a:pt x="43" y="90"/>
                  </a:lnTo>
                  <a:lnTo>
                    <a:pt x="42" y="85"/>
                  </a:lnTo>
                  <a:lnTo>
                    <a:pt x="40" y="79"/>
                  </a:lnTo>
                  <a:lnTo>
                    <a:pt x="39" y="75"/>
                  </a:lnTo>
                  <a:lnTo>
                    <a:pt x="38" y="69"/>
                  </a:lnTo>
                  <a:lnTo>
                    <a:pt x="35" y="65"/>
                  </a:lnTo>
                  <a:lnTo>
                    <a:pt x="33" y="60"/>
                  </a:lnTo>
                  <a:lnTo>
                    <a:pt x="32" y="56"/>
                  </a:lnTo>
                  <a:lnTo>
                    <a:pt x="29" y="50"/>
                  </a:lnTo>
                  <a:lnTo>
                    <a:pt x="28" y="46"/>
                  </a:lnTo>
                  <a:lnTo>
                    <a:pt x="25" y="42"/>
                  </a:lnTo>
                  <a:lnTo>
                    <a:pt x="24" y="38"/>
                  </a:lnTo>
                  <a:lnTo>
                    <a:pt x="21" y="33"/>
                  </a:lnTo>
                  <a:lnTo>
                    <a:pt x="20" y="29"/>
                  </a:lnTo>
                  <a:lnTo>
                    <a:pt x="17" y="25"/>
                  </a:lnTo>
                  <a:lnTo>
                    <a:pt x="15" y="21"/>
                  </a:lnTo>
                  <a:lnTo>
                    <a:pt x="13" y="18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7" y="8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0" y="784"/>
                  </a:lnTo>
                  <a:lnTo>
                    <a:pt x="2" y="779"/>
                  </a:lnTo>
                  <a:lnTo>
                    <a:pt x="4" y="777"/>
                  </a:lnTo>
                  <a:lnTo>
                    <a:pt x="7" y="772"/>
                  </a:lnTo>
                  <a:lnTo>
                    <a:pt x="10" y="768"/>
                  </a:lnTo>
                  <a:lnTo>
                    <a:pt x="13" y="764"/>
                  </a:lnTo>
                  <a:lnTo>
                    <a:pt x="14" y="760"/>
                  </a:lnTo>
                  <a:lnTo>
                    <a:pt x="17" y="756"/>
                  </a:lnTo>
                  <a:lnTo>
                    <a:pt x="20" y="750"/>
                  </a:lnTo>
                  <a:lnTo>
                    <a:pt x="21" y="746"/>
                  </a:lnTo>
                  <a:lnTo>
                    <a:pt x="24" y="742"/>
                  </a:lnTo>
                  <a:lnTo>
                    <a:pt x="26" y="736"/>
                  </a:lnTo>
                  <a:lnTo>
                    <a:pt x="28" y="732"/>
                  </a:lnTo>
                  <a:lnTo>
                    <a:pt x="31" y="727"/>
                  </a:lnTo>
                  <a:lnTo>
                    <a:pt x="32" y="723"/>
                  </a:lnTo>
                  <a:lnTo>
                    <a:pt x="33" y="717"/>
                  </a:lnTo>
                  <a:lnTo>
                    <a:pt x="36" y="713"/>
                  </a:lnTo>
                  <a:lnTo>
                    <a:pt x="38" y="707"/>
                  </a:lnTo>
                  <a:lnTo>
                    <a:pt x="39" y="703"/>
                  </a:lnTo>
                  <a:lnTo>
                    <a:pt x="40" y="698"/>
                  </a:lnTo>
                  <a:lnTo>
                    <a:pt x="42" y="694"/>
                  </a:lnTo>
                  <a:lnTo>
                    <a:pt x="43" y="689"/>
                  </a:lnTo>
                  <a:lnTo>
                    <a:pt x="44" y="684"/>
                  </a:lnTo>
                  <a:lnTo>
                    <a:pt x="46" y="680"/>
                  </a:lnTo>
                  <a:lnTo>
                    <a:pt x="47" y="674"/>
                  </a:lnTo>
                  <a:lnTo>
                    <a:pt x="49" y="670"/>
                  </a:lnTo>
                  <a:lnTo>
                    <a:pt x="49" y="666"/>
                  </a:lnTo>
                  <a:lnTo>
                    <a:pt x="50" y="662"/>
                  </a:lnTo>
                  <a:lnTo>
                    <a:pt x="50" y="658"/>
                  </a:lnTo>
                  <a:lnTo>
                    <a:pt x="51" y="653"/>
                  </a:lnTo>
                  <a:lnTo>
                    <a:pt x="51" y="649"/>
                  </a:lnTo>
                  <a:lnTo>
                    <a:pt x="51" y="645"/>
                  </a:lnTo>
                  <a:lnTo>
                    <a:pt x="51" y="641"/>
                  </a:lnTo>
                  <a:lnTo>
                    <a:pt x="51" y="637"/>
                  </a:lnTo>
                  <a:lnTo>
                    <a:pt x="51" y="630"/>
                  </a:lnTo>
                  <a:lnTo>
                    <a:pt x="51" y="622"/>
                  </a:lnTo>
                  <a:lnTo>
                    <a:pt x="51" y="610"/>
                  </a:lnTo>
                  <a:lnTo>
                    <a:pt x="51" y="599"/>
                  </a:lnTo>
                  <a:lnTo>
                    <a:pt x="51" y="586"/>
                  </a:lnTo>
                  <a:lnTo>
                    <a:pt x="51" y="570"/>
                  </a:lnTo>
                  <a:lnTo>
                    <a:pt x="51" y="554"/>
                  </a:lnTo>
                  <a:lnTo>
                    <a:pt x="51" y="537"/>
                  </a:lnTo>
                  <a:lnTo>
                    <a:pt x="51" y="519"/>
                  </a:lnTo>
                  <a:lnTo>
                    <a:pt x="51" y="500"/>
                  </a:lnTo>
                  <a:lnTo>
                    <a:pt x="51" y="480"/>
                  </a:lnTo>
                  <a:lnTo>
                    <a:pt x="51" y="460"/>
                  </a:lnTo>
                  <a:lnTo>
                    <a:pt x="51" y="439"/>
                  </a:lnTo>
                  <a:lnTo>
                    <a:pt x="51" y="418"/>
                  </a:lnTo>
                  <a:lnTo>
                    <a:pt x="51" y="396"/>
                  </a:lnTo>
                  <a:lnTo>
                    <a:pt x="51" y="375"/>
                  </a:lnTo>
                  <a:lnTo>
                    <a:pt x="51" y="354"/>
                  </a:lnTo>
                  <a:lnTo>
                    <a:pt x="51" y="334"/>
                  </a:lnTo>
                  <a:lnTo>
                    <a:pt x="51" y="313"/>
                  </a:lnTo>
                  <a:lnTo>
                    <a:pt x="51" y="292"/>
                  </a:lnTo>
                  <a:lnTo>
                    <a:pt x="51" y="273"/>
                  </a:lnTo>
                  <a:lnTo>
                    <a:pt x="51" y="253"/>
                  </a:lnTo>
                  <a:lnTo>
                    <a:pt x="51" y="235"/>
                  </a:lnTo>
                  <a:lnTo>
                    <a:pt x="51" y="219"/>
                  </a:lnTo>
                  <a:lnTo>
                    <a:pt x="51" y="204"/>
                  </a:lnTo>
                  <a:lnTo>
                    <a:pt x="51" y="190"/>
                  </a:lnTo>
                  <a:lnTo>
                    <a:pt x="51" y="176"/>
                  </a:lnTo>
                  <a:lnTo>
                    <a:pt x="51" y="165"/>
                  </a:lnTo>
                  <a:lnTo>
                    <a:pt x="51" y="155"/>
                  </a:lnTo>
                  <a:lnTo>
                    <a:pt x="51" y="147"/>
                  </a:lnTo>
                  <a:lnTo>
                    <a:pt x="51" y="14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92" name="Freeform 81"/>
            <p:cNvSpPr>
              <a:spLocks noChangeArrowheads="1"/>
            </p:cNvSpPr>
            <p:nvPr/>
          </p:nvSpPr>
          <p:spPr bwMode="auto">
            <a:xfrm>
              <a:off x="5239" y="4079"/>
              <a:ext cx="23" cy="449"/>
            </a:xfrm>
            <a:custGeom>
              <a:avLst/>
              <a:gdLst>
                <a:gd name="T0" fmla="*/ 328630605 w 43"/>
                <a:gd name="T1" fmla="*/ 403385888 h 784"/>
                <a:gd name="T2" fmla="*/ 328630605 w 43"/>
                <a:gd name="T3" fmla="*/ 403385888 h 784"/>
                <a:gd name="T4" fmla="*/ 328630605 w 43"/>
                <a:gd name="T5" fmla="*/ 403385888 h 784"/>
                <a:gd name="T6" fmla="*/ 328630605 w 43"/>
                <a:gd name="T7" fmla="*/ 403385888 h 784"/>
                <a:gd name="T8" fmla="*/ 328630605 w 43"/>
                <a:gd name="T9" fmla="*/ 403385888 h 784"/>
                <a:gd name="T10" fmla="*/ 328630605 w 43"/>
                <a:gd name="T11" fmla="*/ 403385888 h 784"/>
                <a:gd name="T12" fmla="*/ 328630605 w 43"/>
                <a:gd name="T13" fmla="*/ 403385888 h 784"/>
                <a:gd name="T14" fmla="*/ 328630605 w 43"/>
                <a:gd name="T15" fmla="*/ 403385888 h 784"/>
                <a:gd name="T16" fmla="*/ 328630605 w 43"/>
                <a:gd name="T17" fmla="*/ 403385888 h 784"/>
                <a:gd name="T18" fmla="*/ 328630605 w 43"/>
                <a:gd name="T19" fmla="*/ 403385888 h 784"/>
                <a:gd name="T20" fmla="*/ 328630605 w 43"/>
                <a:gd name="T21" fmla="*/ 403385888 h 784"/>
                <a:gd name="T22" fmla="*/ 328630605 w 43"/>
                <a:gd name="T23" fmla="*/ 403385888 h 784"/>
                <a:gd name="T24" fmla="*/ 328630605 w 43"/>
                <a:gd name="T25" fmla="*/ 403385888 h 784"/>
                <a:gd name="T26" fmla="*/ 328630605 w 43"/>
                <a:gd name="T27" fmla="*/ 403385888 h 784"/>
                <a:gd name="T28" fmla="*/ 328630605 w 43"/>
                <a:gd name="T29" fmla="*/ 403385888 h 784"/>
                <a:gd name="T30" fmla="*/ 328630605 w 43"/>
                <a:gd name="T31" fmla="*/ 403385888 h 784"/>
                <a:gd name="T32" fmla="*/ 0 w 43"/>
                <a:gd name="T33" fmla="*/ 403385888 h 784"/>
                <a:gd name="T34" fmla="*/ 328630605 w 43"/>
                <a:gd name="T35" fmla="*/ 403385888 h 784"/>
                <a:gd name="T36" fmla="*/ 328630605 w 43"/>
                <a:gd name="T37" fmla="*/ 403385888 h 784"/>
                <a:gd name="T38" fmla="*/ 328630605 w 43"/>
                <a:gd name="T39" fmla="*/ 403385888 h 784"/>
                <a:gd name="T40" fmla="*/ 328630605 w 43"/>
                <a:gd name="T41" fmla="*/ 403385888 h 784"/>
                <a:gd name="T42" fmla="*/ 328630605 w 43"/>
                <a:gd name="T43" fmla="*/ 403385888 h 784"/>
                <a:gd name="T44" fmla="*/ 328630605 w 43"/>
                <a:gd name="T45" fmla="*/ 403385888 h 784"/>
                <a:gd name="T46" fmla="*/ 328630605 w 43"/>
                <a:gd name="T47" fmla="*/ 403385888 h 784"/>
                <a:gd name="T48" fmla="*/ 328630605 w 43"/>
                <a:gd name="T49" fmla="*/ 403385888 h 784"/>
                <a:gd name="T50" fmla="*/ 328630605 w 43"/>
                <a:gd name="T51" fmla="*/ 403385888 h 784"/>
                <a:gd name="T52" fmla="*/ 328630605 w 43"/>
                <a:gd name="T53" fmla="*/ 403385888 h 784"/>
                <a:gd name="T54" fmla="*/ 328630605 w 43"/>
                <a:gd name="T55" fmla="*/ 403385888 h 784"/>
                <a:gd name="T56" fmla="*/ 328630605 w 43"/>
                <a:gd name="T57" fmla="*/ 403385888 h 784"/>
                <a:gd name="T58" fmla="*/ 328630605 w 43"/>
                <a:gd name="T59" fmla="*/ 403385888 h 784"/>
                <a:gd name="T60" fmla="*/ 328630605 w 43"/>
                <a:gd name="T61" fmla="*/ 403385888 h 784"/>
                <a:gd name="T62" fmla="*/ 328630605 w 43"/>
                <a:gd name="T63" fmla="*/ 403385888 h 784"/>
                <a:gd name="T64" fmla="*/ 328630605 w 43"/>
                <a:gd name="T65" fmla="*/ 403385888 h 784"/>
                <a:gd name="T66" fmla="*/ 328630605 w 43"/>
                <a:gd name="T67" fmla="*/ 403385888 h 784"/>
                <a:gd name="T68" fmla="*/ 328630605 w 43"/>
                <a:gd name="T69" fmla="*/ 403385888 h 784"/>
                <a:gd name="T70" fmla="*/ 328630605 w 43"/>
                <a:gd name="T71" fmla="*/ 403385888 h 784"/>
                <a:gd name="T72" fmla="*/ 328630605 w 43"/>
                <a:gd name="T73" fmla="*/ 403385888 h 784"/>
                <a:gd name="T74" fmla="*/ 328630605 w 43"/>
                <a:gd name="T75" fmla="*/ 403385888 h 784"/>
                <a:gd name="T76" fmla="*/ 328630605 w 43"/>
                <a:gd name="T77" fmla="*/ 403385888 h 784"/>
                <a:gd name="T78" fmla="*/ 328630605 w 43"/>
                <a:gd name="T79" fmla="*/ 403385888 h 784"/>
                <a:gd name="T80" fmla="*/ 328630605 w 43"/>
                <a:gd name="T81" fmla="*/ 403385888 h 784"/>
                <a:gd name="T82" fmla="*/ 328630605 w 43"/>
                <a:gd name="T83" fmla="*/ 403385888 h 784"/>
                <a:gd name="T84" fmla="*/ 328630605 w 43"/>
                <a:gd name="T85" fmla="*/ 403385888 h 784"/>
                <a:gd name="T86" fmla="*/ 328630605 w 43"/>
                <a:gd name="T87" fmla="*/ 403385888 h 784"/>
                <a:gd name="T88" fmla="*/ 328630605 w 43"/>
                <a:gd name="T89" fmla="*/ 403385888 h 784"/>
                <a:gd name="T90" fmla="*/ 328630605 w 43"/>
                <a:gd name="T91" fmla="*/ 403385888 h 784"/>
                <a:gd name="T92" fmla="*/ 328630605 w 43"/>
                <a:gd name="T93" fmla="*/ 403385888 h 784"/>
                <a:gd name="T94" fmla="*/ 328630605 w 43"/>
                <a:gd name="T95" fmla="*/ 403385888 h 784"/>
                <a:gd name="T96" fmla="*/ 328630605 w 43"/>
                <a:gd name="T97" fmla="*/ 403385888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784"/>
                <a:gd name="T149" fmla="*/ 43 w 43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784">
                  <a:moveTo>
                    <a:pt x="43" y="141"/>
                  </a:moveTo>
                  <a:lnTo>
                    <a:pt x="43" y="136"/>
                  </a:lnTo>
                  <a:lnTo>
                    <a:pt x="43" y="130"/>
                  </a:lnTo>
                  <a:lnTo>
                    <a:pt x="43" y="126"/>
                  </a:lnTo>
                  <a:lnTo>
                    <a:pt x="42" y="121"/>
                  </a:lnTo>
                  <a:lnTo>
                    <a:pt x="42" y="115"/>
                  </a:lnTo>
                  <a:lnTo>
                    <a:pt x="40" y="109"/>
                  </a:lnTo>
                  <a:lnTo>
                    <a:pt x="40" y="105"/>
                  </a:lnTo>
                  <a:lnTo>
                    <a:pt x="39" y="100"/>
                  </a:lnTo>
                  <a:lnTo>
                    <a:pt x="38" y="94"/>
                  </a:lnTo>
                  <a:lnTo>
                    <a:pt x="38" y="89"/>
                  </a:lnTo>
                  <a:lnTo>
                    <a:pt x="36" y="85"/>
                  </a:lnTo>
                  <a:lnTo>
                    <a:pt x="35" y="79"/>
                  </a:lnTo>
                  <a:lnTo>
                    <a:pt x="33" y="74"/>
                  </a:lnTo>
                  <a:lnTo>
                    <a:pt x="32" y="69"/>
                  </a:lnTo>
                  <a:lnTo>
                    <a:pt x="31" y="64"/>
                  </a:lnTo>
                  <a:lnTo>
                    <a:pt x="29" y="60"/>
                  </a:lnTo>
                  <a:lnTo>
                    <a:pt x="26" y="54"/>
                  </a:lnTo>
                  <a:lnTo>
                    <a:pt x="25" y="50"/>
                  </a:lnTo>
                  <a:lnTo>
                    <a:pt x="24" y="46"/>
                  </a:lnTo>
                  <a:lnTo>
                    <a:pt x="22" y="42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17" y="28"/>
                  </a:lnTo>
                  <a:lnTo>
                    <a:pt x="15" y="25"/>
                  </a:lnTo>
                  <a:lnTo>
                    <a:pt x="13" y="21"/>
                  </a:lnTo>
                  <a:lnTo>
                    <a:pt x="11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6" y="7"/>
                  </a:lnTo>
                  <a:lnTo>
                    <a:pt x="4" y="4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784"/>
                  </a:lnTo>
                  <a:lnTo>
                    <a:pt x="2" y="781"/>
                  </a:lnTo>
                  <a:lnTo>
                    <a:pt x="4" y="777"/>
                  </a:lnTo>
                  <a:lnTo>
                    <a:pt x="6" y="772"/>
                  </a:lnTo>
                  <a:lnTo>
                    <a:pt x="8" y="768"/>
                  </a:lnTo>
                  <a:lnTo>
                    <a:pt x="10" y="764"/>
                  </a:lnTo>
                  <a:lnTo>
                    <a:pt x="13" y="760"/>
                  </a:lnTo>
                  <a:lnTo>
                    <a:pt x="14" y="756"/>
                  </a:lnTo>
                  <a:lnTo>
                    <a:pt x="17" y="752"/>
                  </a:lnTo>
                  <a:lnTo>
                    <a:pt x="18" y="748"/>
                  </a:lnTo>
                  <a:lnTo>
                    <a:pt x="21" y="742"/>
                  </a:lnTo>
                  <a:lnTo>
                    <a:pt x="22" y="738"/>
                  </a:lnTo>
                  <a:lnTo>
                    <a:pt x="24" y="734"/>
                  </a:lnTo>
                  <a:lnTo>
                    <a:pt x="25" y="728"/>
                  </a:lnTo>
                  <a:lnTo>
                    <a:pt x="28" y="724"/>
                  </a:lnTo>
                  <a:lnTo>
                    <a:pt x="29" y="718"/>
                  </a:lnTo>
                  <a:lnTo>
                    <a:pt x="31" y="714"/>
                  </a:lnTo>
                  <a:lnTo>
                    <a:pt x="32" y="709"/>
                  </a:lnTo>
                  <a:lnTo>
                    <a:pt x="33" y="703"/>
                  </a:lnTo>
                  <a:lnTo>
                    <a:pt x="35" y="699"/>
                  </a:lnTo>
                  <a:lnTo>
                    <a:pt x="36" y="694"/>
                  </a:lnTo>
                  <a:lnTo>
                    <a:pt x="38" y="689"/>
                  </a:lnTo>
                  <a:lnTo>
                    <a:pt x="38" y="684"/>
                  </a:lnTo>
                  <a:lnTo>
                    <a:pt x="39" y="680"/>
                  </a:lnTo>
                  <a:lnTo>
                    <a:pt x="40" y="676"/>
                  </a:lnTo>
                  <a:lnTo>
                    <a:pt x="40" y="670"/>
                  </a:lnTo>
                  <a:lnTo>
                    <a:pt x="42" y="666"/>
                  </a:lnTo>
                  <a:lnTo>
                    <a:pt x="42" y="662"/>
                  </a:lnTo>
                  <a:lnTo>
                    <a:pt x="42" y="658"/>
                  </a:lnTo>
                  <a:lnTo>
                    <a:pt x="43" y="653"/>
                  </a:lnTo>
                  <a:lnTo>
                    <a:pt x="43" y="649"/>
                  </a:lnTo>
                  <a:lnTo>
                    <a:pt x="43" y="645"/>
                  </a:lnTo>
                  <a:lnTo>
                    <a:pt x="43" y="641"/>
                  </a:lnTo>
                  <a:lnTo>
                    <a:pt x="43" y="637"/>
                  </a:lnTo>
                  <a:lnTo>
                    <a:pt x="43" y="630"/>
                  </a:lnTo>
                  <a:lnTo>
                    <a:pt x="43" y="622"/>
                  </a:lnTo>
                  <a:lnTo>
                    <a:pt x="43" y="610"/>
                  </a:lnTo>
                  <a:lnTo>
                    <a:pt x="43" y="599"/>
                  </a:lnTo>
                  <a:lnTo>
                    <a:pt x="43" y="586"/>
                  </a:lnTo>
                  <a:lnTo>
                    <a:pt x="43" y="570"/>
                  </a:lnTo>
                  <a:lnTo>
                    <a:pt x="43" y="554"/>
                  </a:lnTo>
                  <a:lnTo>
                    <a:pt x="43" y="537"/>
                  </a:lnTo>
                  <a:lnTo>
                    <a:pt x="43" y="519"/>
                  </a:lnTo>
                  <a:lnTo>
                    <a:pt x="43" y="500"/>
                  </a:lnTo>
                  <a:lnTo>
                    <a:pt x="43" y="480"/>
                  </a:lnTo>
                  <a:lnTo>
                    <a:pt x="43" y="460"/>
                  </a:lnTo>
                  <a:lnTo>
                    <a:pt x="43" y="439"/>
                  </a:lnTo>
                  <a:lnTo>
                    <a:pt x="43" y="418"/>
                  </a:lnTo>
                  <a:lnTo>
                    <a:pt x="43" y="396"/>
                  </a:lnTo>
                  <a:lnTo>
                    <a:pt x="43" y="375"/>
                  </a:lnTo>
                  <a:lnTo>
                    <a:pt x="43" y="354"/>
                  </a:lnTo>
                  <a:lnTo>
                    <a:pt x="43" y="334"/>
                  </a:lnTo>
                  <a:lnTo>
                    <a:pt x="43" y="313"/>
                  </a:lnTo>
                  <a:lnTo>
                    <a:pt x="43" y="292"/>
                  </a:lnTo>
                  <a:lnTo>
                    <a:pt x="43" y="273"/>
                  </a:lnTo>
                  <a:lnTo>
                    <a:pt x="43" y="253"/>
                  </a:lnTo>
                  <a:lnTo>
                    <a:pt x="43" y="235"/>
                  </a:lnTo>
                  <a:lnTo>
                    <a:pt x="43" y="219"/>
                  </a:lnTo>
                  <a:lnTo>
                    <a:pt x="43" y="204"/>
                  </a:lnTo>
                  <a:lnTo>
                    <a:pt x="43" y="190"/>
                  </a:lnTo>
                  <a:lnTo>
                    <a:pt x="43" y="176"/>
                  </a:lnTo>
                  <a:lnTo>
                    <a:pt x="43" y="165"/>
                  </a:lnTo>
                  <a:lnTo>
                    <a:pt x="43" y="155"/>
                  </a:lnTo>
                  <a:lnTo>
                    <a:pt x="43" y="147"/>
                  </a:lnTo>
                  <a:lnTo>
                    <a:pt x="43" y="14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93" name="Freeform 82"/>
            <p:cNvSpPr>
              <a:spLocks noChangeArrowheads="1"/>
            </p:cNvSpPr>
            <p:nvPr/>
          </p:nvSpPr>
          <p:spPr bwMode="auto">
            <a:xfrm>
              <a:off x="5239" y="4079"/>
              <a:ext cx="18" cy="449"/>
            </a:xfrm>
            <a:custGeom>
              <a:avLst/>
              <a:gdLst>
                <a:gd name="T0" fmla="*/ 292107863 w 35"/>
                <a:gd name="T1" fmla="*/ 403385888 h 784"/>
                <a:gd name="T2" fmla="*/ 292107863 w 35"/>
                <a:gd name="T3" fmla="*/ 403385888 h 784"/>
                <a:gd name="T4" fmla="*/ 292107863 w 35"/>
                <a:gd name="T5" fmla="*/ 403385888 h 784"/>
                <a:gd name="T6" fmla="*/ 292107863 w 35"/>
                <a:gd name="T7" fmla="*/ 403385888 h 784"/>
                <a:gd name="T8" fmla="*/ 292107863 w 35"/>
                <a:gd name="T9" fmla="*/ 403385888 h 784"/>
                <a:gd name="T10" fmla="*/ 292107863 w 35"/>
                <a:gd name="T11" fmla="*/ 403385888 h 784"/>
                <a:gd name="T12" fmla="*/ 292107863 w 35"/>
                <a:gd name="T13" fmla="*/ 403385888 h 784"/>
                <a:gd name="T14" fmla="*/ 292107863 w 35"/>
                <a:gd name="T15" fmla="*/ 403385888 h 784"/>
                <a:gd name="T16" fmla="*/ 292107863 w 35"/>
                <a:gd name="T17" fmla="*/ 403385888 h 784"/>
                <a:gd name="T18" fmla="*/ 292107863 w 35"/>
                <a:gd name="T19" fmla="*/ 403385888 h 784"/>
                <a:gd name="T20" fmla="*/ 292107863 w 35"/>
                <a:gd name="T21" fmla="*/ 403385888 h 784"/>
                <a:gd name="T22" fmla="*/ 292107863 w 35"/>
                <a:gd name="T23" fmla="*/ 403385888 h 784"/>
                <a:gd name="T24" fmla="*/ 292107863 w 35"/>
                <a:gd name="T25" fmla="*/ 403385888 h 784"/>
                <a:gd name="T26" fmla="*/ 292107863 w 35"/>
                <a:gd name="T27" fmla="*/ 403385888 h 784"/>
                <a:gd name="T28" fmla="*/ 292107863 w 35"/>
                <a:gd name="T29" fmla="*/ 403385888 h 784"/>
                <a:gd name="T30" fmla="*/ 292107863 w 35"/>
                <a:gd name="T31" fmla="*/ 403385888 h 784"/>
                <a:gd name="T32" fmla="*/ 0 w 35"/>
                <a:gd name="T33" fmla="*/ 403385888 h 784"/>
                <a:gd name="T34" fmla="*/ 292107863 w 35"/>
                <a:gd name="T35" fmla="*/ 403385888 h 784"/>
                <a:gd name="T36" fmla="*/ 292107863 w 35"/>
                <a:gd name="T37" fmla="*/ 403385888 h 784"/>
                <a:gd name="T38" fmla="*/ 292107863 w 35"/>
                <a:gd name="T39" fmla="*/ 403385888 h 784"/>
                <a:gd name="T40" fmla="*/ 292107863 w 35"/>
                <a:gd name="T41" fmla="*/ 403385888 h 784"/>
                <a:gd name="T42" fmla="*/ 292107863 w 35"/>
                <a:gd name="T43" fmla="*/ 403385888 h 784"/>
                <a:gd name="T44" fmla="*/ 292107863 w 35"/>
                <a:gd name="T45" fmla="*/ 403385888 h 784"/>
                <a:gd name="T46" fmla="*/ 292107863 w 35"/>
                <a:gd name="T47" fmla="*/ 403385888 h 784"/>
                <a:gd name="T48" fmla="*/ 292107863 w 35"/>
                <a:gd name="T49" fmla="*/ 403385888 h 784"/>
                <a:gd name="T50" fmla="*/ 292107863 w 35"/>
                <a:gd name="T51" fmla="*/ 403385888 h 784"/>
                <a:gd name="T52" fmla="*/ 292107863 w 35"/>
                <a:gd name="T53" fmla="*/ 403385888 h 784"/>
                <a:gd name="T54" fmla="*/ 292107863 w 35"/>
                <a:gd name="T55" fmla="*/ 403385888 h 784"/>
                <a:gd name="T56" fmla="*/ 292107863 w 35"/>
                <a:gd name="T57" fmla="*/ 403385888 h 784"/>
                <a:gd name="T58" fmla="*/ 292107863 w 35"/>
                <a:gd name="T59" fmla="*/ 403385888 h 784"/>
                <a:gd name="T60" fmla="*/ 292107863 w 35"/>
                <a:gd name="T61" fmla="*/ 403385888 h 784"/>
                <a:gd name="T62" fmla="*/ 292107863 w 35"/>
                <a:gd name="T63" fmla="*/ 403385888 h 784"/>
                <a:gd name="T64" fmla="*/ 292107863 w 35"/>
                <a:gd name="T65" fmla="*/ 403385888 h 784"/>
                <a:gd name="T66" fmla="*/ 292107863 w 35"/>
                <a:gd name="T67" fmla="*/ 403385888 h 784"/>
                <a:gd name="T68" fmla="*/ 292107863 w 35"/>
                <a:gd name="T69" fmla="*/ 403385888 h 784"/>
                <a:gd name="T70" fmla="*/ 292107863 w 35"/>
                <a:gd name="T71" fmla="*/ 403385888 h 784"/>
                <a:gd name="T72" fmla="*/ 292107863 w 35"/>
                <a:gd name="T73" fmla="*/ 403385888 h 784"/>
                <a:gd name="T74" fmla="*/ 292107863 w 35"/>
                <a:gd name="T75" fmla="*/ 403385888 h 784"/>
                <a:gd name="T76" fmla="*/ 292107863 w 35"/>
                <a:gd name="T77" fmla="*/ 403385888 h 784"/>
                <a:gd name="T78" fmla="*/ 292107863 w 35"/>
                <a:gd name="T79" fmla="*/ 403385888 h 784"/>
                <a:gd name="T80" fmla="*/ 292107863 w 35"/>
                <a:gd name="T81" fmla="*/ 403385888 h 784"/>
                <a:gd name="T82" fmla="*/ 292107863 w 35"/>
                <a:gd name="T83" fmla="*/ 403385888 h 784"/>
                <a:gd name="T84" fmla="*/ 292107863 w 35"/>
                <a:gd name="T85" fmla="*/ 403385888 h 784"/>
                <a:gd name="T86" fmla="*/ 292107863 w 35"/>
                <a:gd name="T87" fmla="*/ 403385888 h 784"/>
                <a:gd name="T88" fmla="*/ 292107863 w 35"/>
                <a:gd name="T89" fmla="*/ 403385888 h 784"/>
                <a:gd name="T90" fmla="*/ 292107863 w 35"/>
                <a:gd name="T91" fmla="*/ 403385888 h 784"/>
                <a:gd name="T92" fmla="*/ 292107863 w 35"/>
                <a:gd name="T93" fmla="*/ 403385888 h 784"/>
                <a:gd name="T94" fmla="*/ 292107863 w 35"/>
                <a:gd name="T95" fmla="*/ 403385888 h 784"/>
                <a:gd name="T96" fmla="*/ 292107863 w 35"/>
                <a:gd name="T97" fmla="*/ 403385888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"/>
                <a:gd name="T148" fmla="*/ 0 h 784"/>
                <a:gd name="T149" fmla="*/ 35 w 35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" h="784">
                  <a:moveTo>
                    <a:pt x="35" y="141"/>
                  </a:moveTo>
                  <a:lnTo>
                    <a:pt x="35" y="136"/>
                  </a:lnTo>
                  <a:lnTo>
                    <a:pt x="35" y="130"/>
                  </a:lnTo>
                  <a:lnTo>
                    <a:pt x="35" y="126"/>
                  </a:lnTo>
                  <a:lnTo>
                    <a:pt x="35" y="121"/>
                  </a:lnTo>
                  <a:lnTo>
                    <a:pt x="33" y="115"/>
                  </a:lnTo>
                  <a:lnTo>
                    <a:pt x="33" y="109"/>
                  </a:lnTo>
                  <a:lnTo>
                    <a:pt x="33" y="105"/>
                  </a:lnTo>
                  <a:lnTo>
                    <a:pt x="32" y="100"/>
                  </a:lnTo>
                  <a:lnTo>
                    <a:pt x="32" y="94"/>
                  </a:lnTo>
                  <a:lnTo>
                    <a:pt x="31" y="89"/>
                  </a:lnTo>
                  <a:lnTo>
                    <a:pt x="29" y="85"/>
                  </a:lnTo>
                  <a:lnTo>
                    <a:pt x="28" y="79"/>
                  </a:lnTo>
                  <a:lnTo>
                    <a:pt x="28" y="74"/>
                  </a:lnTo>
                  <a:lnTo>
                    <a:pt x="26" y="69"/>
                  </a:lnTo>
                  <a:lnTo>
                    <a:pt x="25" y="64"/>
                  </a:lnTo>
                  <a:lnTo>
                    <a:pt x="24" y="60"/>
                  </a:lnTo>
                  <a:lnTo>
                    <a:pt x="22" y="54"/>
                  </a:lnTo>
                  <a:lnTo>
                    <a:pt x="21" y="50"/>
                  </a:lnTo>
                  <a:lnTo>
                    <a:pt x="20" y="46"/>
                  </a:lnTo>
                  <a:lnTo>
                    <a:pt x="18" y="40"/>
                  </a:lnTo>
                  <a:lnTo>
                    <a:pt x="17" y="36"/>
                  </a:lnTo>
                  <a:lnTo>
                    <a:pt x="15" y="32"/>
                  </a:lnTo>
                  <a:lnTo>
                    <a:pt x="14" y="28"/>
                  </a:lnTo>
                  <a:lnTo>
                    <a:pt x="13" y="24"/>
                  </a:lnTo>
                  <a:lnTo>
                    <a:pt x="11" y="21"/>
                  </a:lnTo>
                  <a:lnTo>
                    <a:pt x="10" y="17"/>
                  </a:lnTo>
                  <a:lnTo>
                    <a:pt x="8" y="14"/>
                  </a:lnTo>
                  <a:lnTo>
                    <a:pt x="7" y="10"/>
                  </a:lnTo>
                  <a:lnTo>
                    <a:pt x="6" y="7"/>
                  </a:lnTo>
                  <a:lnTo>
                    <a:pt x="4" y="4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784"/>
                  </a:lnTo>
                  <a:lnTo>
                    <a:pt x="2" y="781"/>
                  </a:lnTo>
                  <a:lnTo>
                    <a:pt x="3" y="777"/>
                  </a:lnTo>
                  <a:lnTo>
                    <a:pt x="6" y="774"/>
                  </a:lnTo>
                  <a:lnTo>
                    <a:pt x="7" y="770"/>
                  </a:lnTo>
                  <a:lnTo>
                    <a:pt x="8" y="766"/>
                  </a:lnTo>
                  <a:lnTo>
                    <a:pt x="11" y="761"/>
                  </a:lnTo>
                  <a:lnTo>
                    <a:pt x="13" y="757"/>
                  </a:lnTo>
                  <a:lnTo>
                    <a:pt x="14" y="753"/>
                  </a:lnTo>
                  <a:lnTo>
                    <a:pt x="15" y="749"/>
                  </a:lnTo>
                  <a:lnTo>
                    <a:pt x="17" y="743"/>
                  </a:lnTo>
                  <a:lnTo>
                    <a:pt x="18" y="739"/>
                  </a:lnTo>
                  <a:lnTo>
                    <a:pt x="20" y="734"/>
                  </a:lnTo>
                  <a:lnTo>
                    <a:pt x="21" y="730"/>
                  </a:lnTo>
                  <a:lnTo>
                    <a:pt x="22" y="724"/>
                  </a:lnTo>
                  <a:lnTo>
                    <a:pt x="24" y="720"/>
                  </a:lnTo>
                  <a:lnTo>
                    <a:pt x="25" y="714"/>
                  </a:lnTo>
                  <a:lnTo>
                    <a:pt x="26" y="710"/>
                  </a:lnTo>
                  <a:lnTo>
                    <a:pt x="28" y="705"/>
                  </a:lnTo>
                  <a:lnTo>
                    <a:pt x="29" y="699"/>
                  </a:lnTo>
                  <a:lnTo>
                    <a:pt x="29" y="695"/>
                  </a:lnTo>
                  <a:lnTo>
                    <a:pt x="31" y="689"/>
                  </a:lnTo>
                  <a:lnTo>
                    <a:pt x="31" y="685"/>
                  </a:lnTo>
                  <a:lnTo>
                    <a:pt x="32" y="680"/>
                  </a:lnTo>
                  <a:lnTo>
                    <a:pt x="32" y="676"/>
                  </a:lnTo>
                  <a:lnTo>
                    <a:pt x="33" y="671"/>
                  </a:lnTo>
                  <a:lnTo>
                    <a:pt x="33" y="666"/>
                  </a:lnTo>
                  <a:lnTo>
                    <a:pt x="35" y="662"/>
                  </a:lnTo>
                  <a:lnTo>
                    <a:pt x="35" y="658"/>
                  </a:lnTo>
                  <a:lnTo>
                    <a:pt x="35" y="653"/>
                  </a:lnTo>
                  <a:lnTo>
                    <a:pt x="35" y="649"/>
                  </a:lnTo>
                  <a:lnTo>
                    <a:pt x="35" y="645"/>
                  </a:lnTo>
                  <a:lnTo>
                    <a:pt x="35" y="641"/>
                  </a:lnTo>
                  <a:lnTo>
                    <a:pt x="35" y="637"/>
                  </a:lnTo>
                  <a:lnTo>
                    <a:pt x="35" y="630"/>
                  </a:lnTo>
                  <a:lnTo>
                    <a:pt x="35" y="622"/>
                  </a:lnTo>
                  <a:lnTo>
                    <a:pt x="35" y="610"/>
                  </a:lnTo>
                  <a:lnTo>
                    <a:pt x="35" y="599"/>
                  </a:lnTo>
                  <a:lnTo>
                    <a:pt x="35" y="586"/>
                  </a:lnTo>
                  <a:lnTo>
                    <a:pt x="35" y="570"/>
                  </a:lnTo>
                  <a:lnTo>
                    <a:pt x="35" y="554"/>
                  </a:lnTo>
                  <a:lnTo>
                    <a:pt x="35" y="537"/>
                  </a:lnTo>
                  <a:lnTo>
                    <a:pt x="35" y="519"/>
                  </a:lnTo>
                  <a:lnTo>
                    <a:pt x="35" y="500"/>
                  </a:lnTo>
                  <a:lnTo>
                    <a:pt x="35" y="480"/>
                  </a:lnTo>
                  <a:lnTo>
                    <a:pt x="35" y="460"/>
                  </a:lnTo>
                  <a:lnTo>
                    <a:pt x="35" y="439"/>
                  </a:lnTo>
                  <a:lnTo>
                    <a:pt x="35" y="418"/>
                  </a:lnTo>
                  <a:lnTo>
                    <a:pt x="35" y="396"/>
                  </a:lnTo>
                  <a:lnTo>
                    <a:pt x="35" y="375"/>
                  </a:lnTo>
                  <a:lnTo>
                    <a:pt x="35" y="354"/>
                  </a:lnTo>
                  <a:lnTo>
                    <a:pt x="35" y="334"/>
                  </a:lnTo>
                  <a:lnTo>
                    <a:pt x="35" y="313"/>
                  </a:lnTo>
                  <a:lnTo>
                    <a:pt x="35" y="292"/>
                  </a:lnTo>
                  <a:lnTo>
                    <a:pt x="35" y="273"/>
                  </a:lnTo>
                  <a:lnTo>
                    <a:pt x="35" y="253"/>
                  </a:lnTo>
                  <a:lnTo>
                    <a:pt x="35" y="235"/>
                  </a:lnTo>
                  <a:lnTo>
                    <a:pt x="35" y="219"/>
                  </a:lnTo>
                  <a:lnTo>
                    <a:pt x="35" y="204"/>
                  </a:lnTo>
                  <a:lnTo>
                    <a:pt x="35" y="190"/>
                  </a:lnTo>
                  <a:lnTo>
                    <a:pt x="35" y="176"/>
                  </a:lnTo>
                  <a:lnTo>
                    <a:pt x="35" y="165"/>
                  </a:lnTo>
                  <a:lnTo>
                    <a:pt x="35" y="155"/>
                  </a:lnTo>
                  <a:lnTo>
                    <a:pt x="35" y="147"/>
                  </a:lnTo>
                  <a:lnTo>
                    <a:pt x="35" y="14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94" name="Freeform 83"/>
            <p:cNvSpPr>
              <a:spLocks noChangeArrowheads="1"/>
            </p:cNvSpPr>
            <p:nvPr/>
          </p:nvSpPr>
          <p:spPr bwMode="auto">
            <a:xfrm>
              <a:off x="5239" y="4079"/>
              <a:ext cx="13" cy="449"/>
            </a:xfrm>
            <a:custGeom>
              <a:avLst/>
              <a:gdLst>
                <a:gd name="T0" fmla="*/ 268435456 w 26"/>
                <a:gd name="T1" fmla="*/ 403385888 h 784"/>
                <a:gd name="T2" fmla="*/ 268435456 w 26"/>
                <a:gd name="T3" fmla="*/ 403385888 h 784"/>
                <a:gd name="T4" fmla="*/ 268435456 w 26"/>
                <a:gd name="T5" fmla="*/ 403385888 h 784"/>
                <a:gd name="T6" fmla="*/ 268435456 w 26"/>
                <a:gd name="T7" fmla="*/ 403385888 h 784"/>
                <a:gd name="T8" fmla="*/ 268435456 w 26"/>
                <a:gd name="T9" fmla="*/ 403385888 h 784"/>
                <a:gd name="T10" fmla="*/ 268435456 w 26"/>
                <a:gd name="T11" fmla="*/ 403385888 h 784"/>
                <a:gd name="T12" fmla="*/ 268435456 w 26"/>
                <a:gd name="T13" fmla="*/ 403385888 h 784"/>
                <a:gd name="T14" fmla="*/ 268435456 w 26"/>
                <a:gd name="T15" fmla="*/ 403385888 h 784"/>
                <a:gd name="T16" fmla="*/ 268435456 w 26"/>
                <a:gd name="T17" fmla="*/ 403385888 h 784"/>
                <a:gd name="T18" fmla="*/ 268435456 w 26"/>
                <a:gd name="T19" fmla="*/ 403385888 h 784"/>
                <a:gd name="T20" fmla="*/ 268435456 w 26"/>
                <a:gd name="T21" fmla="*/ 403385888 h 784"/>
                <a:gd name="T22" fmla="*/ 268435456 w 26"/>
                <a:gd name="T23" fmla="*/ 403385888 h 784"/>
                <a:gd name="T24" fmla="*/ 268435456 w 26"/>
                <a:gd name="T25" fmla="*/ 403385888 h 784"/>
                <a:gd name="T26" fmla="*/ 268435456 w 26"/>
                <a:gd name="T27" fmla="*/ 403385888 h 784"/>
                <a:gd name="T28" fmla="*/ 268435456 w 26"/>
                <a:gd name="T29" fmla="*/ 403385888 h 784"/>
                <a:gd name="T30" fmla="*/ 268435456 w 26"/>
                <a:gd name="T31" fmla="*/ 403385888 h 784"/>
                <a:gd name="T32" fmla="*/ 0 w 26"/>
                <a:gd name="T33" fmla="*/ 403385888 h 784"/>
                <a:gd name="T34" fmla="*/ 268435456 w 26"/>
                <a:gd name="T35" fmla="*/ 403385888 h 784"/>
                <a:gd name="T36" fmla="*/ 268435456 w 26"/>
                <a:gd name="T37" fmla="*/ 403385888 h 784"/>
                <a:gd name="T38" fmla="*/ 268435456 w 26"/>
                <a:gd name="T39" fmla="*/ 403385888 h 784"/>
                <a:gd name="T40" fmla="*/ 268435456 w 26"/>
                <a:gd name="T41" fmla="*/ 403385888 h 784"/>
                <a:gd name="T42" fmla="*/ 268435456 w 26"/>
                <a:gd name="T43" fmla="*/ 403385888 h 784"/>
                <a:gd name="T44" fmla="*/ 268435456 w 26"/>
                <a:gd name="T45" fmla="*/ 403385888 h 784"/>
                <a:gd name="T46" fmla="*/ 268435456 w 26"/>
                <a:gd name="T47" fmla="*/ 403385888 h 784"/>
                <a:gd name="T48" fmla="*/ 268435456 w 26"/>
                <a:gd name="T49" fmla="*/ 403385888 h 784"/>
                <a:gd name="T50" fmla="*/ 268435456 w 26"/>
                <a:gd name="T51" fmla="*/ 403385888 h 784"/>
                <a:gd name="T52" fmla="*/ 268435456 w 26"/>
                <a:gd name="T53" fmla="*/ 403385888 h 784"/>
                <a:gd name="T54" fmla="*/ 268435456 w 26"/>
                <a:gd name="T55" fmla="*/ 403385888 h 784"/>
                <a:gd name="T56" fmla="*/ 268435456 w 26"/>
                <a:gd name="T57" fmla="*/ 403385888 h 784"/>
                <a:gd name="T58" fmla="*/ 268435456 w 26"/>
                <a:gd name="T59" fmla="*/ 403385888 h 784"/>
                <a:gd name="T60" fmla="*/ 268435456 w 26"/>
                <a:gd name="T61" fmla="*/ 403385888 h 784"/>
                <a:gd name="T62" fmla="*/ 268435456 w 26"/>
                <a:gd name="T63" fmla="*/ 403385888 h 784"/>
                <a:gd name="T64" fmla="*/ 268435456 w 26"/>
                <a:gd name="T65" fmla="*/ 403385888 h 784"/>
                <a:gd name="T66" fmla="*/ 268435456 w 26"/>
                <a:gd name="T67" fmla="*/ 403385888 h 784"/>
                <a:gd name="T68" fmla="*/ 268435456 w 26"/>
                <a:gd name="T69" fmla="*/ 403385888 h 784"/>
                <a:gd name="T70" fmla="*/ 268435456 w 26"/>
                <a:gd name="T71" fmla="*/ 403385888 h 784"/>
                <a:gd name="T72" fmla="*/ 268435456 w 26"/>
                <a:gd name="T73" fmla="*/ 403385888 h 784"/>
                <a:gd name="T74" fmla="*/ 268435456 w 26"/>
                <a:gd name="T75" fmla="*/ 403385888 h 784"/>
                <a:gd name="T76" fmla="*/ 268435456 w 26"/>
                <a:gd name="T77" fmla="*/ 403385888 h 784"/>
                <a:gd name="T78" fmla="*/ 268435456 w 26"/>
                <a:gd name="T79" fmla="*/ 403385888 h 784"/>
                <a:gd name="T80" fmla="*/ 268435456 w 26"/>
                <a:gd name="T81" fmla="*/ 403385888 h 784"/>
                <a:gd name="T82" fmla="*/ 268435456 w 26"/>
                <a:gd name="T83" fmla="*/ 403385888 h 784"/>
                <a:gd name="T84" fmla="*/ 268435456 w 26"/>
                <a:gd name="T85" fmla="*/ 403385888 h 784"/>
                <a:gd name="T86" fmla="*/ 268435456 w 26"/>
                <a:gd name="T87" fmla="*/ 403385888 h 784"/>
                <a:gd name="T88" fmla="*/ 268435456 w 26"/>
                <a:gd name="T89" fmla="*/ 403385888 h 784"/>
                <a:gd name="T90" fmla="*/ 268435456 w 26"/>
                <a:gd name="T91" fmla="*/ 403385888 h 784"/>
                <a:gd name="T92" fmla="*/ 268435456 w 26"/>
                <a:gd name="T93" fmla="*/ 403385888 h 784"/>
                <a:gd name="T94" fmla="*/ 268435456 w 26"/>
                <a:gd name="T95" fmla="*/ 403385888 h 784"/>
                <a:gd name="T96" fmla="*/ 268435456 w 26"/>
                <a:gd name="T97" fmla="*/ 403385888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784"/>
                <a:gd name="T149" fmla="*/ 26 w 26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784">
                  <a:moveTo>
                    <a:pt x="26" y="141"/>
                  </a:moveTo>
                  <a:lnTo>
                    <a:pt x="26" y="136"/>
                  </a:lnTo>
                  <a:lnTo>
                    <a:pt x="26" y="130"/>
                  </a:lnTo>
                  <a:lnTo>
                    <a:pt x="26" y="126"/>
                  </a:lnTo>
                  <a:lnTo>
                    <a:pt x="26" y="121"/>
                  </a:lnTo>
                  <a:lnTo>
                    <a:pt x="26" y="115"/>
                  </a:lnTo>
                  <a:lnTo>
                    <a:pt x="25" y="109"/>
                  </a:lnTo>
                  <a:lnTo>
                    <a:pt x="25" y="105"/>
                  </a:lnTo>
                  <a:lnTo>
                    <a:pt x="25" y="100"/>
                  </a:lnTo>
                  <a:lnTo>
                    <a:pt x="24" y="94"/>
                  </a:lnTo>
                  <a:lnTo>
                    <a:pt x="24" y="89"/>
                  </a:lnTo>
                  <a:lnTo>
                    <a:pt x="22" y="85"/>
                  </a:lnTo>
                  <a:lnTo>
                    <a:pt x="22" y="79"/>
                  </a:lnTo>
                  <a:lnTo>
                    <a:pt x="21" y="74"/>
                  </a:lnTo>
                  <a:lnTo>
                    <a:pt x="21" y="68"/>
                  </a:lnTo>
                  <a:lnTo>
                    <a:pt x="20" y="64"/>
                  </a:lnTo>
                  <a:lnTo>
                    <a:pt x="18" y="58"/>
                  </a:lnTo>
                  <a:lnTo>
                    <a:pt x="18" y="54"/>
                  </a:lnTo>
                  <a:lnTo>
                    <a:pt x="17" y="50"/>
                  </a:lnTo>
                  <a:lnTo>
                    <a:pt x="15" y="44"/>
                  </a:lnTo>
                  <a:lnTo>
                    <a:pt x="15" y="40"/>
                  </a:lnTo>
                  <a:lnTo>
                    <a:pt x="14" y="36"/>
                  </a:lnTo>
                  <a:lnTo>
                    <a:pt x="13" y="32"/>
                  </a:lnTo>
                  <a:lnTo>
                    <a:pt x="11" y="28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8" y="17"/>
                  </a:lnTo>
                  <a:lnTo>
                    <a:pt x="7" y="14"/>
                  </a:lnTo>
                  <a:lnTo>
                    <a:pt x="6" y="10"/>
                  </a:lnTo>
                  <a:lnTo>
                    <a:pt x="4" y="7"/>
                  </a:lnTo>
                  <a:lnTo>
                    <a:pt x="3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784"/>
                  </a:lnTo>
                  <a:lnTo>
                    <a:pt x="2" y="781"/>
                  </a:lnTo>
                  <a:lnTo>
                    <a:pt x="3" y="778"/>
                  </a:lnTo>
                  <a:lnTo>
                    <a:pt x="4" y="774"/>
                  </a:lnTo>
                  <a:lnTo>
                    <a:pt x="6" y="770"/>
                  </a:lnTo>
                  <a:lnTo>
                    <a:pt x="7" y="767"/>
                  </a:lnTo>
                  <a:lnTo>
                    <a:pt x="8" y="763"/>
                  </a:lnTo>
                  <a:lnTo>
                    <a:pt x="10" y="759"/>
                  </a:lnTo>
                  <a:lnTo>
                    <a:pt x="11" y="754"/>
                  </a:lnTo>
                  <a:lnTo>
                    <a:pt x="13" y="749"/>
                  </a:lnTo>
                  <a:lnTo>
                    <a:pt x="14" y="745"/>
                  </a:lnTo>
                  <a:lnTo>
                    <a:pt x="15" y="741"/>
                  </a:lnTo>
                  <a:lnTo>
                    <a:pt x="15" y="735"/>
                  </a:lnTo>
                  <a:lnTo>
                    <a:pt x="17" y="731"/>
                  </a:lnTo>
                  <a:lnTo>
                    <a:pt x="18" y="725"/>
                  </a:lnTo>
                  <a:lnTo>
                    <a:pt x="20" y="721"/>
                  </a:lnTo>
                  <a:lnTo>
                    <a:pt x="20" y="716"/>
                  </a:lnTo>
                  <a:lnTo>
                    <a:pt x="21" y="710"/>
                  </a:lnTo>
                  <a:lnTo>
                    <a:pt x="21" y="706"/>
                  </a:lnTo>
                  <a:lnTo>
                    <a:pt x="22" y="700"/>
                  </a:lnTo>
                  <a:lnTo>
                    <a:pt x="22" y="695"/>
                  </a:lnTo>
                  <a:lnTo>
                    <a:pt x="24" y="691"/>
                  </a:lnTo>
                  <a:lnTo>
                    <a:pt x="24" y="685"/>
                  </a:lnTo>
                  <a:lnTo>
                    <a:pt x="25" y="681"/>
                  </a:lnTo>
                  <a:lnTo>
                    <a:pt x="25" y="676"/>
                  </a:lnTo>
                  <a:lnTo>
                    <a:pt x="25" y="671"/>
                  </a:lnTo>
                  <a:lnTo>
                    <a:pt x="26" y="666"/>
                  </a:lnTo>
                  <a:lnTo>
                    <a:pt x="26" y="662"/>
                  </a:lnTo>
                  <a:lnTo>
                    <a:pt x="26" y="658"/>
                  </a:lnTo>
                  <a:lnTo>
                    <a:pt x="26" y="653"/>
                  </a:lnTo>
                  <a:lnTo>
                    <a:pt x="26" y="649"/>
                  </a:lnTo>
                  <a:lnTo>
                    <a:pt x="26" y="645"/>
                  </a:lnTo>
                  <a:lnTo>
                    <a:pt x="26" y="641"/>
                  </a:lnTo>
                  <a:lnTo>
                    <a:pt x="26" y="637"/>
                  </a:lnTo>
                  <a:lnTo>
                    <a:pt x="26" y="630"/>
                  </a:lnTo>
                  <a:lnTo>
                    <a:pt x="26" y="622"/>
                  </a:lnTo>
                  <a:lnTo>
                    <a:pt x="26" y="610"/>
                  </a:lnTo>
                  <a:lnTo>
                    <a:pt x="26" y="599"/>
                  </a:lnTo>
                  <a:lnTo>
                    <a:pt x="26" y="586"/>
                  </a:lnTo>
                  <a:lnTo>
                    <a:pt x="26" y="570"/>
                  </a:lnTo>
                  <a:lnTo>
                    <a:pt x="26" y="554"/>
                  </a:lnTo>
                  <a:lnTo>
                    <a:pt x="26" y="537"/>
                  </a:lnTo>
                  <a:lnTo>
                    <a:pt x="26" y="519"/>
                  </a:lnTo>
                  <a:lnTo>
                    <a:pt x="26" y="500"/>
                  </a:lnTo>
                  <a:lnTo>
                    <a:pt x="26" y="480"/>
                  </a:lnTo>
                  <a:lnTo>
                    <a:pt x="26" y="460"/>
                  </a:lnTo>
                  <a:lnTo>
                    <a:pt x="26" y="439"/>
                  </a:lnTo>
                  <a:lnTo>
                    <a:pt x="26" y="418"/>
                  </a:lnTo>
                  <a:lnTo>
                    <a:pt x="26" y="396"/>
                  </a:lnTo>
                  <a:lnTo>
                    <a:pt x="26" y="375"/>
                  </a:lnTo>
                  <a:lnTo>
                    <a:pt x="26" y="354"/>
                  </a:lnTo>
                  <a:lnTo>
                    <a:pt x="26" y="334"/>
                  </a:lnTo>
                  <a:lnTo>
                    <a:pt x="26" y="313"/>
                  </a:lnTo>
                  <a:lnTo>
                    <a:pt x="26" y="292"/>
                  </a:lnTo>
                  <a:lnTo>
                    <a:pt x="26" y="273"/>
                  </a:lnTo>
                  <a:lnTo>
                    <a:pt x="26" y="253"/>
                  </a:lnTo>
                  <a:lnTo>
                    <a:pt x="26" y="235"/>
                  </a:lnTo>
                  <a:lnTo>
                    <a:pt x="26" y="219"/>
                  </a:lnTo>
                  <a:lnTo>
                    <a:pt x="26" y="204"/>
                  </a:lnTo>
                  <a:lnTo>
                    <a:pt x="26" y="190"/>
                  </a:lnTo>
                  <a:lnTo>
                    <a:pt x="26" y="176"/>
                  </a:lnTo>
                  <a:lnTo>
                    <a:pt x="26" y="165"/>
                  </a:lnTo>
                  <a:lnTo>
                    <a:pt x="26" y="155"/>
                  </a:lnTo>
                  <a:lnTo>
                    <a:pt x="26" y="147"/>
                  </a:lnTo>
                  <a:lnTo>
                    <a:pt x="26" y="14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95" name="Freeform 84"/>
            <p:cNvSpPr>
              <a:spLocks noChangeArrowheads="1"/>
            </p:cNvSpPr>
            <p:nvPr/>
          </p:nvSpPr>
          <p:spPr bwMode="auto">
            <a:xfrm>
              <a:off x="5239" y="4079"/>
              <a:ext cx="9" cy="449"/>
            </a:xfrm>
            <a:custGeom>
              <a:avLst/>
              <a:gdLst>
                <a:gd name="T0" fmla="*/ 195689447 w 20"/>
                <a:gd name="T1" fmla="*/ 403385888 h 784"/>
                <a:gd name="T2" fmla="*/ 195689447 w 20"/>
                <a:gd name="T3" fmla="*/ 403385888 h 784"/>
                <a:gd name="T4" fmla="*/ 195689447 w 20"/>
                <a:gd name="T5" fmla="*/ 403385888 h 784"/>
                <a:gd name="T6" fmla="*/ 195689447 w 20"/>
                <a:gd name="T7" fmla="*/ 403385888 h 784"/>
                <a:gd name="T8" fmla="*/ 195689447 w 20"/>
                <a:gd name="T9" fmla="*/ 403385888 h 784"/>
                <a:gd name="T10" fmla="*/ 195689447 w 20"/>
                <a:gd name="T11" fmla="*/ 403385888 h 784"/>
                <a:gd name="T12" fmla="*/ 195689447 w 20"/>
                <a:gd name="T13" fmla="*/ 403385888 h 784"/>
                <a:gd name="T14" fmla="*/ 195689447 w 20"/>
                <a:gd name="T15" fmla="*/ 403385888 h 784"/>
                <a:gd name="T16" fmla="*/ 195689447 w 20"/>
                <a:gd name="T17" fmla="*/ 403385888 h 784"/>
                <a:gd name="T18" fmla="*/ 195689447 w 20"/>
                <a:gd name="T19" fmla="*/ 403385888 h 784"/>
                <a:gd name="T20" fmla="*/ 195689447 w 20"/>
                <a:gd name="T21" fmla="*/ 403385888 h 784"/>
                <a:gd name="T22" fmla="*/ 195689447 w 20"/>
                <a:gd name="T23" fmla="*/ 403385888 h 784"/>
                <a:gd name="T24" fmla="*/ 195689447 w 20"/>
                <a:gd name="T25" fmla="*/ 403385888 h 784"/>
                <a:gd name="T26" fmla="*/ 195689447 w 20"/>
                <a:gd name="T27" fmla="*/ 403385888 h 784"/>
                <a:gd name="T28" fmla="*/ 195689447 w 20"/>
                <a:gd name="T29" fmla="*/ 403385888 h 784"/>
                <a:gd name="T30" fmla="*/ 195689447 w 20"/>
                <a:gd name="T31" fmla="*/ 403385888 h 784"/>
                <a:gd name="T32" fmla="*/ 195689447 w 20"/>
                <a:gd name="T33" fmla="*/ 403385888 h 784"/>
                <a:gd name="T34" fmla="*/ 195689447 w 20"/>
                <a:gd name="T35" fmla="*/ 403385888 h 784"/>
                <a:gd name="T36" fmla="*/ 195689447 w 20"/>
                <a:gd name="T37" fmla="*/ 403385888 h 784"/>
                <a:gd name="T38" fmla="*/ 195689447 w 20"/>
                <a:gd name="T39" fmla="*/ 403385888 h 784"/>
                <a:gd name="T40" fmla="*/ 195689447 w 20"/>
                <a:gd name="T41" fmla="*/ 403385888 h 784"/>
                <a:gd name="T42" fmla="*/ 195689447 w 20"/>
                <a:gd name="T43" fmla="*/ 403385888 h 784"/>
                <a:gd name="T44" fmla="*/ 195689447 w 20"/>
                <a:gd name="T45" fmla="*/ 403385888 h 784"/>
                <a:gd name="T46" fmla="*/ 195689447 w 20"/>
                <a:gd name="T47" fmla="*/ 403385888 h 784"/>
                <a:gd name="T48" fmla="*/ 195689447 w 20"/>
                <a:gd name="T49" fmla="*/ 403385888 h 784"/>
                <a:gd name="T50" fmla="*/ 195689447 w 20"/>
                <a:gd name="T51" fmla="*/ 403385888 h 784"/>
                <a:gd name="T52" fmla="*/ 195689447 w 20"/>
                <a:gd name="T53" fmla="*/ 403385888 h 784"/>
                <a:gd name="T54" fmla="*/ 195689447 w 20"/>
                <a:gd name="T55" fmla="*/ 403385888 h 784"/>
                <a:gd name="T56" fmla="*/ 195689447 w 20"/>
                <a:gd name="T57" fmla="*/ 403385888 h 784"/>
                <a:gd name="T58" fmla="*/ 195689447 w 20"/>
                <a:gd name="T59" fmla="*/ 403385888 h 784"/>
                <a:gd name="T60" fmla="*/ 195689447 w 20"/>
                <a:gd name="T61" fmla="*/ 403385888 h 784"/>
                <a:gd name="T62" fmla="*/ 195689447 w 20"/>
                <a:gd name="T63" fmla="*/ 403385888 h 784"/>
                <a:gd name="T64" fmla="*/ 195689447 w 20"/>
                <a:gd name="T65" fmla="*/ 403385888 h 784"/>
                <a:gd name="T66" fmla="*/ 195689447 w 20"/>
                <a:gd name="T67" fmla="*/ 403385888 h 784"/>
                <a:gd name="T68" fmla="*/ 195689447 w 20"/>
                <a:gd name="T69" fmla="*/ 403385888 h 784"/>
                <a:gd name="T70" fmla="*/ 195689447 w 20"/>
                <a:gd name="T71" fmla="*/ 403385888 h 784"/>
                <a:gd name="T72" fmla="*/ 195689447 w 20"/>
                <a:gd name="T73" fmla="*/ 403385888 h 784"/>
                <a:gd name="T74" fmla="*/ 195689447 w 20"/>
                <a:gd name="T75" fmla="*/ 403385888 h 784"/>
                <a:gd name="T76" fmla="*/ 195689447 w 20"/>
                <a:gd name="T77" fmla="*/ 403385888 h 784"/>
                <a:gd name="T78" fmla="*/ 195689447 w 20"/>
                <a:gd name="T79" fmla="*/ 403385888 h 784"/>
                <a:gd name="T80" fmla="*/ 195689447 w 20"/>
                <a:gd name="T81" fmla="*/ 403385888 h 784"/>
                <a:gd name="T82" fmla="*/ 195689447 w 20"/>
                <a:gd name="T83" fmla="*/ 403385888 h 784"/>
                <a:gd name="T84" fmla="*/ 195689447 w 20"/>
                <a:gd name="T85" fmla="*/ 403385888 h 784"/>
                <a:gd name="T86" fmla="*/ 195689447 w 20"/>
                <a:gd name="T87" fmla="*/ 403385888 h 784"/>
                <a:gd name="T88" fmla="*/ 195689447 w 20"/>
                <a:gd name="T89" fmla="*/ 403385888 h 784"/>
                <a:gd name="T90" fmla="*/ 195689447 w 20"/>
                <a:gd name="T91" fmla="*/ 403385888 h 784"/>
                <a:gd name="T92" fmla="*/ 195689447 w 20"/>
                <a:gd name="T93" fmla="*/ 403385888 h 784"/>
                <a:gd name="T94" fmla="*/ 195689447 w 20"/>
                <a:gd name="T95" fmla="*/ 403385888 h 784"/>
                <a:gd name="T96" fmla="*/ 195689447 w 20"/>
                <a:gd name="T97" fmla="*/ 0 h 7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"/>
                <a:gd name="T148" fmla="*/ 0 h 784"/>
                <a:gd name="T149" fmla="*/ 20 w 20"/>
                <a:gd name="T150" fmla="*/ 784 h 7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" h="784">
                  <a:moveTo>
                    <a:pt x="2" y="0"/>
                  </a:moveTo>
                  <a:lnTo>
                    <a:pt x="2" y="2"/>
                  </a:lnTo>
                  <a:lnTo>
                    <a:pt x="3" y="4"/>
                  </a:lnTo>
                  <a:lnTo>
                    <a:pt x="4" y="7"/>
                  </a:lnTo>
                  <a:lnTo>
                    <a:pt x="4" y="10"/>
                  </a:lnTo>
                  <a:lnTo>
                    <a:pt x="6" y="13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8" y="24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1" y="36"/>
                  </a:lnTo>
                  <a:lnTo>
                    <a:pt x="11" y="40"/>
                  </a:lnTo>
                  <a:lnTo>
                    <a:pt x="13" y="44"/>
                  </a:lnTo>
                  <a:lnTo>
                    <a:pt x="13" y="49"/>
                  </a:lnTo>
                  <a:lnTo>
                    <a:pt x="14" y="54"/>
                  </a:lnTo>
                  <a:lnTo>
                    <a:pt x="14" y="58"/>
                  </a:lnTo>
                  <a:lnTo>
                    <a:pt x="14" y="64"/>
                  </a:lnTo>
                  <a:lnTo>
                    <a:pt x="15" y="68"/>
                  </a:lnTo>
                  <a:lnTo>
                    <a:pt x="15" y="74"/>
                  </a:lnTo>
                  <a:lnTo>
                    <a:pt x="17" y="79"/>
                  </a:lnTo>
                  <a:lnTo>
                    <a:pt x="17" y="83"/>
                  </a:lnTo>
                  <a:lnTo>
                    <a:pt x="17" y="89"/>
                  </a:lnTo>
                  <a:lnTo>
                    <a:pt x="17" y="94"/>
                  </a:lnTo>
                  <a:lnTo>
                    <a:pt x="18" y="100"/>
                  </a:lnTo>
                  <a:lnTo>
                    <a:pt x="18" y="105"/>
                  </a:lnTo>
                  <a:lnTo>
                    <a:pt x="18" y="109"/>
                  </a:lnTo>
                  <a:lnTo>
                    <a:pt x="18" y="115"/>
                  </a:lnTo>
                  <a:lnTo>
                    <a:pt x="18" y="121"/>
                  </a:lnTo>
                  <a:lnTo>
                    <a:pt x="20" y="126"/>
                  </a:lnTo>
                  <a:lnTo>
                    <a:pt x="20" y="130"/>
                  </a:lnTo>
                  <a:lnTo>
                    <a:pt x="20" y="136"/>
                  </a:lnTo>
                  <a:lnTo>
                    <a:pt x="20" y="141"/>
                  </a:lnTo>
                  <a:lnTo>
                    <a:pt x="20" y="147"/>
                  </a:lnTo>
                  <a:lnTo>
                    <a:pt x="20" y="155"/>
                  </a:lnTo>
                  <a:lnTo>
                    <a:pt x="20" y="165"/>
                  </a:lnTo>
                  <a:lnTo>
                    <a:pt x="20" y="176"/>
                  </a:lnTo>
                  <a:lnTo>
                    <a:pt x="20" y="190"/>
                  </a:lnTo>
                  <a:lnTo>
                    <a:pt x="20" y="204"/>
                  </a:lnTo>
                  <a:lnTo>
                    <a:pt x="20" y="219"/>
                  </a:lnTo>
                  <a:lnTo>
                    <a:pt x="20" y="235"/>
                  </a:lnTo>
                  <a:lnTo>
                    <a:pt x="20" y="253"/>
                  </a:lnTo>
                  <a:lnTo>
                    <a:pt x="20" y="273"/>
                  </a:lnTo>
                  <a:lnTo>
                    <a:pt x="20" y="292"/>
                  </a:lnTo>
                  <a:lnTo>
                    <a:pt x="20" y="313"/>
                  </a:lnTo>
                  <a:lnTo>
                    <a:pt x="20" y="334"/>
                  </a:lnTo>
                  <a:lnTo>
                    <a:pt x="20" y="354"/>
                  </a:lnTo>
                  <a:lnTo>
                    <a:pt x="20" y="375"/>
                  </a:lnTo>
                  <a:lnTo>
                    <a:pt x="20" y="396"/>
                  </a:lnTo>
                  <a:lnTo>
                    <a:pt x="20" y="418"/>
                  </a:lnTo>
                  <a:lnTo>
                    <a:pt x="20" y="439"/>
                  </a:lnTo>
                  <a:lnTo>
                    <a:pt x="20" y="460"/>
                  </a:lnTo>
                  <a:lnTo>
                    <a:pt x="20" y="480"/>
                  </a:lnTo>
                  <a:lnTo>
                    <a:pt x="20" y="500"/>
                  </a:lnTo>
                  <a:lnTo>
                    <a:pt x="20" y="519"/>
                  </a:lnTo>
                  <a:lnTo>
                    <a:pt x="20" y="537"/>
                  </a:lnTo>
                  <a:lnTo>
                    <a:pt x="20" y="554"/>
                  </a:lnTo>
                  <a:lnTo>
                    <a:pt x="20" y="570"/>
                  </a:lnTo>
                  <a:lnTo>
                    <a:pt x="20" y="586"/>
                  </a:lnTo>
                  <a:lnTo>
                    <a:pt x="20" y="599"/>
                  </a:lnTo>
                  <a:lnTo>
                    <a:pt x="20" y="610"/>
                  </a:lnTo>
                  <a:lnTo>
                    <a:pt x="20" y="622"/>
                  </a:lnTo>
                  <a:lnTo>
                    <a:pt x="20" y="630"/>
                  </a:lnTo>
                  <a:lnTo>
                    <a:pt x="20" y="637"/>
                  </a:lnTo>
                  <a:lnTo>
                    <a:pt x="20" y="641"/>
                  </a:lnTo>
                  <a:lnTo>
                    <a:pt x="20" y="645"/>
                  </a:lnTo>
                  <a:lnTo>
                    <a:pt x="20" y="649"/>
                  </a:lnTo>
                  <a:lnTo>
                    <a:pt x="20" y="653"/>
                  </a:lnTo>
                  <a:lnTo>
                    <a:pt x="20" y="658"/>
                  </a:lnTo>
                  <a:lnTo>
                    <a:pt x="18" y="662"/>
                  </a:lnTo>
                  <a:lnTo>
                    <a:pt x="18" y="667"/>
                  </a:lnTo>
                  <a:lnTo>
                    <a:pt x="18" y="671"/>
                  </a:lnTo>
                  <a:lnTo>
                    <a:pt x="18" y="676"/>
                  </a:lnTo>
                  <a:lnTo>
                    <a:pt x="18" y="681"/>
                  </a:lnTo>
                  <a:lnTo>
                    <a:pt x="18" y="687"/>
                  </a:lnTo>
                  <a:lnTo>
                    <a:pt x="17" y="691"/>
                  </a:lnTo>
                  <a:lnTo>
                    <a:pt x="17" y="696"/>
                  </a:lnTo>
                  <a:lnTo>
                    <a:pt x="17" y="702"/>
                  </a:lnTo>
                  <a:lnTo>
                    <a:pt x="15" y="706"/>
                  </a:lnTo>
                  <a:lnTo>
                    <a:pt x="15" y="712"/>
                  </a:lnTo>
                  <a:lnTo>
                    <a:pt x="15" y="717"/>
                  </a:lnTo>
                  <a:lnTo>
                    <a:pt x="14" y="721"/>
                  </a:lnTo>
                  <a:lnTo>
                    <a:pt x="14" y="727"/>
                  </a:lnTo>
                  <a:lnTo>
                    <a:pt x="13" y="732"/>
                  </a:lnTo>
                  <a:lnTo>
                    <a:pt x="13" y="736"/>
                  </a:lnTo>
                  <a:lnTo>
                    <a:pt x="11" y="742"/>
                  </a:lnTo>
                  <a:lnTo>
                    <a:pt x="11" y="746"/>
                  </a:lnTo>
                  <a:lnTo>
                    <a:pt x="10" y="750"/>
                  </a:lnTo>
                  <a:lnTo>
                    <a:pt x="8" y="754"/>
                  </a:lnTo>
                  <a:lnTo>
                    <a:pt x="8" y="760"/>
                  </a:lnTo>
                  <a:lnTo>
                    <a:pt x="7" y="763"/>
                  </a:lnTo>
                  <a:lnTo>
                    <a:pt x="6" y="767"/>
                  </a:lnTo>
                  <a:lnTo>
                    <a:pt x="4" y="771"/>
                  </a:lnTo>
                  <a:lnTo>
                    <a:pt x="3" y="774"/>
                  </a:lnTo>
                  <a:lnTo>
                    <a:pt x="2" y="778"/>
                  </a:lnTo>
                  <a:lnTo>
                    <a:pt x="2" y="781"/>
                  </a:lnTo>
                  <a:lnTo>
                    <a:pt x="0" y="7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96" name="Freeform 85"/>
            <p:cNvSpPr>
              <a:spLocks noChangeArrowheads="1"/>
            </p:cNvSpPr>
            <p:nvPr/>
          </p:nvSpPr>
          <p:spPr bwMode="auto">
            <a:xfrm>
              <a:off x="5240" y="4076"/>
              <a:ext cx="264" cy="32"/>
            </a:xfrm>
            <a:custGeom>
              <a:avLst/>
              <a:gdLst>
                <a:gd name="T0" fmla="*/ 408604918 w 459"/>
                <a:gd name="T1" fmla="*/ 342628721 h 59"/>
                <a:gd name="T2" fmla="*/ 408604918 w 459"/>
                <a:gd name="T3" fmla="*/ 342628721 h 59"/>
                <a:gd name="T4" fmla="*/ 408604918 w 459"/>
                <a:gd name="T5" fmla="*/ 342628721 h 59"/>
                <a:gd name="T6" fmla="*/ 408604918 w 459"/>
                <a:gd name="T7" fmla="*/ 342628721 h 59"/>
                <a:gd name="T8" fmla="*/ 408604918 w 459"/>
                <a:gd name="T9" fmla="*/ 342628721 h 59"/>
                <a:gd name="T10" fmla="*/ 408604918 w 459"/>
                <a:gd name="T11" fmla="*/ 342628721 h 59"/>
                <a:gd name="T12" fmla="*/ 408604918 w 459"/>
                <a:gd name="T13" fmla="*/ 342628721 h 59"/>
                <a:gd name="T14" fmla="*/ 408604918 w 459"/>
                <a:gd name="T15" fmla="*/ 342628721 h 59"/>
                <a:gd name="T16" fmla="*/ 408604918 w 459"/>
                <a:gd name="T17" fmla="*/ 342628721 h 59"/>
                <a:gd name="T18" fmla="*/ 408604918 w 459"/>
                <a:gd name="T19" fmla="*/ 342628721 h 59"/>
                <a:gd name="T20" fmla="*/ 408604918 w 459"/>
                <a:gd name="T21" fmla="*/ 342628721 h 59"/>
                <a:gd name="T22" fmla="*/ 408604918 w 459"/>
                <a:gd name="T23" fmla="*/ 342628721 h 59"/>
                <a:gd name="T24" fmla="*/ 408604918 w 459"/>
                <a:gd name="T25" fmla="*/ 342628721 h 59"/>
                <a:gd name="T26" fmla="*/ 408604918 w 459"/>
                <a:gd name="T27" fmla="*/ 342628721 h 59"/>
                <a:gd name="T28" fmla="*/ 408604918 w 459"/>
                <a:gd name="T29" fmla="*/ 342628721 h 59"/>
                <a:gd name="T30" fmla="*/ 408604918 w 459"/>
                <a:gd name="T31" fmla="*/ 342628721 h 59"/>
                <a:gd name="T32" fmla="*/ 408604918 w 459"/>
                <a:gd name="T33" fmla="*/ 342628721 h 59"/>
                <a:gd name="T34" fmla="*/ 408604918 w 459"/>
                <a:gd name="T35" fmla="*/ 342628721 h 59"/>
                <a:gd name="T36" fmla="*/ 408604918 w 459"/>
                <a:gd name="T37" fmla="*/ 342628721 h 59"/>
                <a:gd name="T38" fmla="*/ 408604918 w 459"/>
                <a:gd name="T39" fmla="*/ 342628721 h 59"/>
                <a:gd name="T40" fmla="*/ 408604918 w 459"/>
                <a:gd name="T41" fmla="*/ 342628721 h 59"/>
                <a:gd name="T42" fmla="*/ 408604918 w 459"/>
                <a:gd name="T43" fmla="*/ 342628721 h 59"/>
                <a:gd name="T44" fmla="*/ 408604918 w 459"/>
                <a:gd name="T45" fmla="*/ 342628721 h 59"/>
                <a:gd name="T46" fmla="*/ 408604918 w 459"/>
                <a:gd name="T47" fmla="*/ 342628721 h 59"/>
                <a:gd name="T48" fmla="*/ 408604918 w 459"/>
                <a:gd name="T49" fmla="*/ 342628721 h 59"/>
                <a:gd name="T50" fmla="*/ 408604918 w 459"/>
                <a:gd name="T51" fmla="*/ 342628721 h 59"/>
                <a:gd name="T52" fmla="*/ 408604918 w 459"/>
                <a:gd name="T53" fmla="*/ 342628721 h 59"/>
                <a:gd name="T54" fmla="*/ 408604918 w 459"/>
                <a:gd name="T55" fmla="*/ 342628721 h 59"/>
                <a:gd name="T56" fmla="*/ 408604918 w 459"/>
                <a:gd name="T57" fmla="*/ 342628721 h 59"/>
                <a:gd name="T58" fmla="*/ 408604918 w 459"/>
                <a:gd name="T59" fmla="*/ 342628721 h 59"/>
                <a:gd name="T60" fmla="*/ 408604918 w 459"/>
                <a:gd name="T61" fmla="*/ 342628721 h 59"/>
                <a:gd name="T62" fmla="*/ 408604918 w 459"/>
                <a:gd name="T63" fmla="*/ 342628721 h 59"/>
                <a:gd name="T64" fmla="*/ 408604918 w 459"/>
                <a:gd name="T65" fmla="*/ 342628721 h 59"/>
                <a:gd name="T66" fmla="*/ 408604918 w 459"/>
                <a:gd name="T67" fmla="*/ 342628721 h 59"/>
                <a:gd name="T68" fmla="*/ 408604918 w 459"/>
                <a:gd name="T69" fmla="*/ 342628721 h 59"/>
                <a:gd name="T70" fmla="*/ 408604918 w 459"/>
                <a:gd name="T71" fmla="*/ 342628721 h 59"/>
                <a:gd name="T72" fmla="*/ 408604918 w 459"/>
                <a:gd name="T73" fmla="*/ 342628721 h 59"/>
                <a:gd name="T74" fmla="*/ 408604918 w 459"/>
                <a:gd name="T75" fmla="*/ 342628721 h 59"/>
                <a:gd name="T76" fmla="*/ 408604918 w 459"/>
                <a:gd name="T77" fmla="*/ 342628721 h 59"/>
                <a:gd name="T78" fmla="*/ 408604918 w 459"/>
                <a:gd name="T79" fmla="*/ 342628721 h 59"/>
                <a:gd name="T80" fmla="*/ 408604918 w 459"/>
                <a:gd name="T81" fmla="*/ 342628721 h 59"/>
                <a:gd name="T82" fmla="*/ 408604918 w 459"/>
                <a:gd name="T83" fmla="*/ 342628721 h 59"/>
                <a:gd name="T84" fmla="*/ 408604918 w 459"/>
                <a:gd name="T85" fmla="*/ 342628721 h 59"/>
                <a:gd name="T86" fmla="*/ 408604918 w 459"/>
                <a:gd name="T87" fmla="*/ 342628721 h 59"/>
                <a:gd name="T88" fmla="*/ 408604918 w 459"/>
                <a:gd name="T89" fmla="*/ 342628721 h 59"/>
                <a:gd name="T90" fmla="*/ 408604918 w 459"/>
                <a:gd name="T91" fmla="*/ 342628721 h 59"/>
                <a:gd name="T92" fmla="*/ 408604918 w 459"/>
                <a:gd name="T93" fmla="*/ 342628721 h 59"/>
                <a:gd name="T94" fmla="*/ 408604918 w 459"/>
                <a:gd name="T95" fmla="*/ 0 h 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9"/>
                <a:gd name="T145" fmla="*/ 0 h 59"/>
                <a:gd name="T146" fmla="*/ 459 w 459"/>
                <a:gd name="T147" fmla="*/ 59 h 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9" h="59">
                  <a:moveTo>
                    <a:pt x="459" y="0"/>
                  </a:moveTo>
                  <a:lnTo>
                    <a:pt x="458" y="2"/>
                  </a:lnTo>
                  <a:lnTo>
                    <a:pt x="458" y="3"/>
                  </a:lnTo>
                  <a:lnTo>
                    <a:pt x="456" y="5"/>
                  </a:lnTo>
                  <a:lnTo>
                    <a:pt x="455" y="6"/>
                  </a:lnTo>
                  <a:lnTo>
                    <a:pt x="455" y="7"/>
                  </a:lnTo>
                  <a:lnTo>
                    <a:pt x="454" y="10"/>
                  </a:lnTo>
                  <a:lnTo>
                    <a:pt x="452" y="11"/>
                  </a:lnTo>
                  <a:lnTo>
                    <a:pt x="450" y="14"/>
                  </a:lnTo>
                  <a:lnTo>
                    <a:pt x="448" y="17"/>
                  </a:lnTo>
                  <a:lnTo>
                    <a:pt x="447" y="20"/>
                  </a:lnTo>
                  <a:lnTo>
                    <a:pt x="444" y="21"/>
                  </a:lnTo>
                  <a:lnTo>
                    <a:pt x="441" y="24"/>
                  </a:lnTo>
                  <a:lnTo>
                    <a:pt x="438" y="27"/>
                  </a:lnTo>
                  <a:lnTo>
                    <a:pt x="436" y="29"/>
                  </a:lnTo>
                  <a:lnTo>
                    <a:pt x="433" y="32"/>
                  </a:lnTo>
                  <a:lnTo>
                    <a:pt x="430" y="35"/>
                  </a:lnTo>
                  <a:lnTo>
                    <a:pt x="427" y="38"/>
                  </a:lnTo>
                  <a:lnTo>
                    <a:pt x="423" y="41"/>
                  </a:lnTo>
                  <a:lnTo>
                    <a:pt x="420" y="43"/>
                  </a:lnTo>
                  <a:lnTo>
                    <a:pt x="416" y="45"/>
                  </a:lnTo>
                  <a:lnTo>
                    <a:pt x="412" y="47"/>
                  </a:lnTo>
                  <a:lnTo>
                    <a:pt x="408" y="50"/>
                  </a:lnTo>
                  <a:lnTo>
                    <a:pt x="404" y="52"/>
                  </a:lnTo>
                  <a:lnTo>
                    <a:pt x="400" y="53"/>
                  </a:lnTo>
                  <a:lnTo>
                    <a:pt x="394" y="54"/>
                  </a:lnTo>
                  <a:lnTo>
                    <a:pt x="390" y="56"/>
                  </a:lnTo>
                  <a:lnTo>
                    <a:pt x="385" y="57"/>
                  </a:lnTo>
                  <a:lnTo>
                    <a:pt x="379" y="59"/>
                  </a:lnTo>
                  <a:lnTo>
                    <a:pt x="373" y="59"/>
                  </a:lnTo>
                  <a:lnTo>
                    <a:pt x="368" y="59"/>
                  </a:lnTo>
                  <a:lnTo>
                    <a:pt x="361" y="59"/>
                  </a:lnTo>
                  <a:lnTo>
                    <a:pt x="354" y="59"/>
                  </a:lnTo>
                  <a:lnTo>
                    <a:pt x="346" y="59"/>
                  </a:lnTo>
                  <a:lnTo>
                    <a:pt x="337" y="59"/>
                  </a:lnTo>
                  <a:lnTo>
                    <a:pt x="328" y="59"/>
                  </a:lnTo>
                  <a:lnTo>
                    <a:pt x="318" y="59"/>
                  </a:lnTo>
                  <a:lnTo>
                    <a:pt x="310" y="59"/>
                  </a:lnTo>
                  <a:lnTo>
                    <a:pt x="300" y="59"/>
                  </a:lnTo>
                  <a:lnTo>
                    <a:pt x="289" y="59"/>
                  </a:lnTo>
                  <a:lnTo>
                    <a:pt x="279" y="59"/>
                  </a:lnTo>
                  <a:lnTo>
                    <a:pt x="270" y="59"/>
                  </a:lnTo>
                  <a:lnTo>
                    <a:pt x="259" y="59"/>
                  </a:lnTo>
                  <a:lnTo>
                    <a:pt x="249" y="59"/>
                  </a:lnTo>
                  <a:lnTo>
                    <a:pt x="238" y="59"/>
                  </a:lnTo>
                  <a:lnTo>
                    <a:pt x="228" y="59"/>
                  </a:lnTo>
                  <a:lnTo>
                    <a:pt x="217" y="59"/>
                  </a:lnTo>
                  <a:lnTo>
                    <a:pt x="207" y="59"/>
                  </a:lnTo>
                  <a:lnTo>
                    <a:pt x="198" y="59"/>
                  </a:lnTo>
                  <a:lnTo>
                    <a:pt x="188" y="59"/>
                  </a:lnTo>
                  <a:lnTo>
                    <a:pt x="178" y="59"/>
                  </a:lnTo>
                  <a:lnTo>
                    <a:pt x="169" y="59"/>
                  </a:lnTo>
                  <a:lnTo>
                    <a:pt x="160" y="59"/>
                  </a:lnTo>
                  <a:lnTo>
                    <a:pt x="152" y="59"/>
                  </a:lnTo>
                  <a:lnTo>
                    <a:pt x="144" y="59"/>
                  </a:lnTo>
                  <a:lnTo>
                    <a:pt x="135" y="59"/>
                  </a:lnTo>
                  <a:lnTo>
                    <a:pt x="129" y="59"/>
                  </a:lnTo>
                  <a:lnTo>
                    <a:pt x="123" y="59"/>
                  </a:lnTo>
                  <a:lnTo>
                    <a:pt x="116" y="59"/>
                  </a:lnTo>
                  <a:lnTo>
                    <a:pt x="111" y="59"/>
                  </a:lnTo>
                  <a:lnTo>
                    <a:pt x="106" y="59"/>
                  </a:lnTo>
                  <a:lnTo>
                    <a:pt x="102" y="59"/>
                  </a:lnTo>
                  <a:lnTo>
                    <a:pt x="98" y="59"/>
                  </a:lnTo>
                  <a:lnTo>
                    <a:pt x="95" y="59"/>
                  </a:lnTo>
                  <a:lnTo>
                    <a:pt x="93" y="59"/>
                  </a:lnTo>
                  <a:lnTo>
                    <a:pt x="90" y="59"/>
                  </a:lnTo>
                  <a:lnTo>
                    <a:pt x="86" y="59"/>
                  </a:lnTo>
                  <a:lnTo>
                    <a:pt x="83" y="57"/>
                  </a:lnTo>
                  <a:lnTo>
                    <a:pt x="80" y="57"/>
                  </a:lnTo>
                  <a:lnTo>
                    <a:pt x="76" y="57"/>
                  </a:lnTo>
                  <a:lnTo>
                    <a:pt x="73" y="56"/>
                  </a:lnTo>
                  <a:lnTo>
                    <a:pt x="69" y="54"/>
                  </a:lnTo>
                  <a:lnTo>
                    <a:pt x="66" y="54"/>
                  </a:lnTo>
                  <a:lnTo>
                    <a:pt x="62" y="53"/>
                  </a:lnTo>
                  <a:lnTo>
                    <a:pt x="59" y="52"/>
                  </a:lnTo>
                  <a:lnTo>
                    <a:pt x="55" y="50"/>
                  </a:lnTo>
                  <a:lnTo>
                    <a:pt x="52" y="49"/>
                  </a:lnTo>
                  <a:lnTo>
                    <a:pt x="50" y="47"/>
                  </a:lnTo>
                  <a:lnTo>
                    <a:pt x="46" y="46"/>
                  </a:lnTo>
                  <a:lnTo>
                    <a:pt x="43" y="43"/>
                  </a:lnTo>
                  <a:lnTo>
                    <a:pt x="39" y="42"/>
                  </a:lnTo>
                  <a:lnTo>
                    <a:pt x="36" y="41"/>
                  </a:lnTo>
                  <a:lnTo>
                    <a:pt x="33" y="38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8" y="25"/>
                  </a:lnTo>
                  <a:lnTo>
                    <a:pt x="14" y="21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7" y="11"/>
                  </a:lnTo>
                  <a:lnTo>
                    <a:pt x="4" y="9"/>
                  </a:lnTo>
                  <a:lnTo>
                    <a:pt x="1" y="5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97" name="Freeform 86"/>
            <p:cNvSpPr>
              <a:spLocks noChangeArrowheads="1"/>
            </p:cNvSpPr>
            <p:nvPr/>
          </p:nvSpPr>
          <p:spPr bwMode="auto">
            <a:xfrm>
              <a:off x="5240" y="4076"/>
              <a:ext cx="264" cy="28"/>
            </a:xfrm>
            <a:custGeom>
              <a:avLst/>
              <a:gdLst>
                <a:gd name="T0" fmla="*/ 408604918 w 459"/>
                <a:gd name="T1" fmla="*/ 335269408 h 52"/>
                <a:gd name="T2" fmla="*/ 408604918 w 459"/>
                <a:gd name="T3" fmla="*/ 335269408 h 52"/>
                <a:gd name="T4" fmla="*/ 408604918 w 459"/>
                <a:gd name="T5" fmla="*/ 335269408 h 52"/>
                <a:gd name="T6" fmla="*/ 408604918 w 459"/>
                <a:gd name="T7" fmla="*/ 335269408 h 52"/>
                <a:gd name="T8" fmla="*/ 408604918 w 459"/>
                <a:gd name="T9" fmla="*/ 335269408 h 52"/>
                <a:gd name="T10" fmla="*/ 408604918 w 459"/>
                <a:gd name="T11" fmla="*/ 335269408 h 52"/>
                <a:gd name="T12" fmla="*/ 408604918 w 459"/>
                <a:gd name="T13" fmla="*/ 335269408 h 52"/>
                <a:gd name="T14" fmla="*/ 408604918 w 459"/>
                <a:gd name="T15" fmla="*/ 335269408 h 52"/>
                <a:gd name="T16" fmla="*/ 408604918 w 459"/>
                <a:gd name="T17" fmla="*/ 335269408 h 52"/>
                <a:gd name="T18" fmla="*/ 408604918 w 459"/>
                <a:gd name="T19" fmla="*/ 335269408 h 52"/>
                <a:gd name="T20" fmla="*/ 408604918 w 459"/>
                <a:gd name="T21" fmla="*/ 335269408 h 52"/>
                <a:gd name="T22" fmla="*/ 408604918 w 459"/>
                <a:gd name="T23" fmla="*/ 335269408 h 52"/>
                <a:gd name="T24" fmla="*/ 408604918 w 459"/>
                <a:gd name="T25" fmla="*/ 335269408 h 52"/>
                <a:gd name="T26" fmla="*/ 408604918 w 459"/>
                <a:gd name="T27" fmla="*/ 335269408 h 52"/>
                <a:gd name="T28" fmla="*/ 408604918 w 459"/>
                <a:gd name="T29" fmla="*/ 335269408 h 52"/>
                <a:gd name="T30" fmla="*/ 408604918 w 459"/>
                <a:gd name="T31" fmla="*/ 335269408 h 52"/>
                <a:gd name="T32" fmla="*/ 408604918 w 459"/>
                <a:gd name="T33" fmla="*/ 0 h 52"/>
                <a:gd name="T34" fmla="*/ 408604918 w 459"/>
                <a:gd name="T35" fmla="*/ 335269408 h 52"/>
                <a:gd name="T36" fmla="*/ 408604918 w 459"/>
                <a:gd name="T37" fmla="*/ 335269408 h 52"/>
                <a:gd name="T38" fmla="*/ 408604918 w 459"/>
                <a:gd name="T39" fmla="*/ 335269408 h 52"/>
                <a:gd name="T40" fmla="*/ 408604918 w 459"/>
                <a:gd name="T41" fmla="*/ 335269408 h 52"/>
                <a:gd name="T42" fmla="*/ 408604918 w 459"/>
                <a:gd name="T43" fmla="*/ 335269408 h 52"/>
                <a:gd name="T44" fmla="*/ 408604918 w 459"/>
                <a:gd name="T45" fmla="*/ 335269408 h 52"/>
                <a:gd name="T46" fmla="*/ 408604918 w 459"/>
                <a:gd name="T47" fmla="*/ 335269408 h 52"/>
                <a:gd name="T48" fmla="*/ 408604918 w 459"/>
                <a:gd name="T49" fmla="*/ 335269408 h 52"/>
                <a:gd name="T50" fmla="*/ 408604918 w 459"/>
                <a:gd name="T51" fmla="*/ 335269408 h 52"/>
                <a:gd name="T52" fmla="*/ 408604918 w 459"/>
                <a:gd name="T53" fmla="*/ 335269408 h 52"/>
                <a:gd name="T54" fmla="*/ 408604918 w 459"/>
                <a:gd name="T55" fmla="*/ 335269408 h 52"/>
                <a:gd name="T56" fmla="*/ 408604918 w 459"/>
                <a:gd name="T57" fmla="*/ 335269408 h 52"/>
                <a:gd name="T58" fmla="*/ 408604918 w 459"/>
                <a:gd name="T59" fmla="*/ 335269408 h 52"/>
                <a:gd name="T60" fmla="*/ 408604918 w 459"/>
                <a:gd name="T61" fmla="*/ 335269408 h 52"/>
                <a:gd name="T62" fmla="*/ 408604918 w 459"/>
                <a:gd name="T63" fmla="*/ 335269408 h 52"/>
                <a:gd name="T64" fmla="*/ 408604918 w 459"/>
                <a:gd name="T65" fmla="*/ 335269408 h 52"/>
                <a:gd name="T66" fmla="*/ 408604918 w 459"/>
                <a:gd name="T67" fmla="*/ 335269408 h 52"/>
                <a:gd name="T68" fmla="*/ 408604918 w 459"/>
                <a:gd name="T69" fmla="*/ 335269408 h 52"/>
                <a:gd name="T70" fmla="*/ 408604918 w 459"/>
                <a:gd name="T71" fmla="*/ 335269408 h 52"/>
                <a:gd name="T72" fmla="*/ 408604918 w 459"/>
                <a:gd name="T73" fmla="*/ 335269408 h 52"/>
                <a:gd name="T74" fmla="*/ 408604918 w 459"/>
                <a:gd name="T75" fmla="*/ 335269408 h 52"/>
                <a:gd name="T76" fmla="*/ 408604918 w 459"/>
                <a:gd name="T77" fmla="*/ 335269408 h 52"/>
                <a:gd name="T78" fmla="*/ 408604918 w 459"/>
                <a:gd name="T79" fmla="*/ 335269408 h 52"/>
                <a:gd name="T80" fmla="*/ 408604918 w 459"/>
                <a:gd name="T81" fmla="*/ 335269408 h 52"/>
                <a:gd name="T82" fmla="*/ 408604918 w 459"/>
                <a:gd name="T83" fmla="*/ 335269408 h 52"/>
                <a:gd name="T84" fmla="*/ 408604918 w 459"/>
                <a:gd name="T85" fmla="*/ 335269408 h 52"/>
                <a:gd name="T86" fmla="*/ 408604918 w 459"/>
                <a:gd name="T87" fmla="*/ 335269408 h 52"/>
                <a:gd name="T88" fmla="*/ 408604918 w 459"/>
                <a:gd name="T89" fmla="*/ 335269408 h 52"/>
                <a:gd name="T90" fmla="*/ 408604918 w 459"/>
                <a:gd name="T91" fmla="*/ 335269408 h 52"/>
                <a:gd name="T92" fmla="*/ 408604918 w 459"/>
                <a:gd name="T93" fmla="*/ 335269408 h 52"/>
                <a:gd name="T94" fmla="*/ 408604918 w 459"/>
                <a:gd name="T95" fmla="*/ 335269408 h 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9"/>
                <a:gd name="T145" fmla="*/ 0 h 52"/>
                <a:gd name="T146" fmla="*/ 459 w 459"/>
                <a:gd name="T147" fmla="*/ 52 h 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9" h="52">
                  <a:moveTo>
                    <a:pt x="98" y="52"/>
                  </a:moveTo>
                  <a:lnTo>
                    <a:pt x="95" y="52"/>
                  </a:lnTo>
                  <a:lnTo>
                    <a:pt x="93" y="52"/>
                  </a:lnTo>
                  <a:lnTo>
                    <a:pt x="90" y="52"/>
                  </a:lnTo>
                  <a:lnTo>
                    <a:pt x="86" y="52"/>
                  </a:lnTo>
                  <a:lnTo>
                    <a:pt x="83" y="50"/>
                  </a:lnTo>
                  <a:lnTo>
                    <a:pt x="80" y="50"/>
                  </a:lnTo>
                  <a:lnTo>
                    <a:pt x="76" y="50"/>
                  </a:lnTo>
                  <a:lnTo>
                    <a:pt x="73" y="49"/>
                  </a:lnTo>
                  <a:lnTo>
                    <a:pt x="69" y="49"/>
                  </a:lnTo>
                  <a:lnTo>
                    <a:pt x="66" y="47"/>
                  </a:lnTo>
                  <a:lnTo>
                    <a:pt x="62" y="46"/>
                  </a:lnTo>
                  <a:lnTo>
                    <a:pt x="59" y="46"/>
                  </a:lnTo>
                  <a:lnTo>
                    <a:pt x="55" y="45"/>
                  </a:lnTo>
                  <a:lnTo>
                    <a:pt x="52" y="43"/>
                  </a:lnTo>
                  <a:lnTo>
                    <a:pt x="50" y="42"/>
                  </a:lnTo>
                  <a:lnTo>
                    <a:pt x="46" y="41"/>
                  </a:lnTo>
                  <a:lnTo>
                    <a:pt x="43" y="39"/>
                  </a:lnTo>
                  <a:lnTo>
                    <a:pt x="39" y="38"/>
                  </a:lnTo>
                  <a:lnTo>
                    <a:pt x="36" y="35"/>
                  </a:lnTo>
                  <a:lnTo>
                    <a:pt x="33" y="34"/>
                  </a:lnTo>
                  <a:lnTo>
                    <a:pt x="29" y="31"/>
                  </a:lnTo>
                  <a:lnTo>
                    <a:pt x="26" y="29"/>
                  </a:lnTo>
                  <a:lnTo>
                    <a:pt x="23" y="27"/>
                  </a:lnTo>
                  <a:lnTo>
                    <a:pt x="21" y="24"/>
                  </a:lnTo>
                  <a:lnTo>
                    <a:pt x="18" y="23"/>
                  </a:lnTo>
                  <a:lnTo>
                    <a:pt x="14" y="20"/>
                  </a:lnTo>
                  <a:lnTo>
                    <a:pt x="11" y="17"/>
                  </a:lnTo>
                  <a:lnTo>
                    <a:pt x="10" y="14"/>
                  </a:lnTo>
                  <a:lnTo>
                    <a:pt x="7" y="10"/>
                  </a:lnTo>
                  <a:lnTo>
                    <a:pt x="4" y="7"/>
                  </a:lnTo>
                  <a:lnTo>
                    <a:pt x="1" y="5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458" y="2"/>
                  </a:lnTo>
                  <a:lnTo>
                    <a:pt x="458" y="3"/>
                  </a:lnTo>
                  <a:lnTo>
                    <a:pt x="456" y="5"/>
                  </a:lnTo>
                  <a:lnTo>
                    <a:pt x="455" y="6"/>
                  </a:lnTo>
                  <a:lnTo>
                    <a:pt x="455" y="7"/>
                  </a:lnTo>
                  <a:lnTo>
                    <a:pt x="454" y="9"/>
                  </a:lnTo>
                  <a:lnTo>
                    <a:pt x="452" y="10"/>
                  </a:lnTo>
                  <a:lnTo>
                    <a:pt x="450" y="13"/>
                  </a:lnTo>
                  <a:lnTo>
                    <a:pt x="448" y="14"/>
                  </a:lnTo>
                  <a:lnTo>
                    <a:pt x="447" y="17"/>
                  </a:lnTo>
                  <a:lnTo>
                    <a:pt x="444" y="20"/>
                  </a:lnTo>
                  <a:lnTo>
                    <a:pt x="441" y="21"/>
                  </a:lnTo>
                  <a:lnTo>
                    <a:pt x="438" y="24"/>
                  </a:lnTo>
                  <a:lnTo>
                    <a:pt x="436" y="27"/>
                  </a:lnTo>
                  <a:lnTo>
                    <a:pt x="433" y="28"/>
                  </a:lnTo>
                  <a:lnTo>
                    <a:pt x="430" y="31"/>
                  </a:lnTo>
                  <a:lnTo>
                    <a:pt x="427" y="34"/>
                  </a:lnTo>
                  <a:lnTo>
                    <a:pt x="423" y="35"/>
                  </a:lnTo>
                  <a:lnTo>
                    <a:pt x="420" y="38"/>
                  </a:lnTo>
                  <a:lnTo>
                    <a:pt x="416" y="41"/>
                  </a:lnTo>
                  <a:lnTo>
                    <a:pt x="412" y="42"/>
                  </a:lnTo>
                  <a:lnTo>
                    <a:pt x="408" y="43"/>
                  </a:lnTo>
                  <a:lnTo>
                    <a:pt x="404" y="46"/>
                  </a:lnTo>
                  <a:lnTo>
                    <a:pt x="400" y="47"/>
                  </a:lnTo>
                  <a:lnTo>
                    <a:pt x="394" y="49"/>
                  </a:lnTo>
                  <a:lnTo>
                    <a:pt x="390" y="50"/>
                  </a:lnTo>
                  <a:lnTo>
                    <a:pt x="385" y="50"/>
                  </a:lnTo>
                  <a:lnTo>
                    <a:pt x="379" y="52"/>
                  </a:lnTo>
                  <a:lnTo>
                    <a:pt x="373" y="52"/>
                  </a:lnTo>
                  <a:lnTo>
                    <a:pt x="368" y="52"/>
                  </a:lnTo>
                  <a:lnTo>
                    <a:pt x="361" y="52"/>
                  </a:lnTo>
                  <a:lnTo>
                    <a:pt x="354" y="52"/>
                  </a:lnTo>
                  <a:lnTo>
                    <a:pt x="346" y="52"/>
                  </a:lnTo>
                  <a:lnTo>
                    <a:pt x="337" y="52"/>
                  </a:lnTo>
                  <a:lnTo>
                    <a:pt x="328" y="52"/>
                  </a:lnTo>
                  <a:lnTo>
                    <a:pt x="318" y="52"/>
                  </a:lnTo>
                  <a:lnTo>
                    <a:pt x="310" y="52"/>
                  </a:lnTo>
                  <a:lnTo>
                    <a:pt x="300" y="52"/>
                  </a:lnTo>
                  <a:lnTo>
                    <a:pt x="289" y="52"/>
                  </a:lnTo>
                  <a:lnTo>
                    <a:pt x="279" y="52"/>
                  </a:lnTo>
                  <a:lnTo>
                    <a:pt x="270" y="52"/>
                  </a:lnTo>
                  <a:lnTo>
                    <a:pt x="259" y="52"/>
                  </a:lnTo>
                  <a:lnTo>
                    <a:pt x="249" y="52"/>
                  </a:lnTo>
                  <a:lnTo>
                    <a:pt x="238" y="52"/>
                  </a:lnTo>
                  <a:lnTo>
                    <a:pt x="228" y="52"/>
                  </a:lnTo>
                  <a:lnTo>
                    <a:pt x="217" y="52"/>
                  </a:lnTo>
                  <a:lnTo>
                    <a:pt x="207" y="52"/>
                  </a:lnTo>
                  <a:lnTo>
                    <a:pt x="198" y="52"/>
                  </a:lnTo>
                  <a:lnTo>
                    <a:pt x="188" y="52"/>
                  </a:lnTo>
                  <a:lnTo>
                    <a:pt x="178" y="52"/>
                  </a:lnTo>
                  <a:lnTo>
                    <a:pt x="169" y="52"/>
                  </a:lnTo>
                  <a:lnTo>
                    <a:pt x="160" y="52"/>
                  </a:lnTo>
                  <a:lnTo>
                    <a:pt x="152" y="52"/>
                  </a:lnTo>
                  <a:lnTo>
                    <a:pt x="144" y="52"/>
                  </a:lnTo>
                  <a:lnTo>
                    <a:pt x="135" y="52"/>
                  </a:lnTo>
                  <a:lnTo>
                    <a:pt x="129" y="52"/>
                  </a:lnTo>
                  <a:lnTo>
                    <a:pt x="123" y="52"/>
                  </a:lnTo>
                  <a:lnTo>
                    <a:pt x="116" y="52"/>
                  </a:lnTo>
                  <a:lnTo>
                    <a:pt x="111" y="52"/>
                  </a:lnTo>
                  <a:lnTo>
                    <a:pt x="106" y="52"/>
                  </a:lnTo>
                  <a:lnTo>
                    <a:pt x="102" y="52"/>
                  </a:lnTo>
                  <a:lnTo>
                    <a:pt x="98" y="52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98" name="Freeform 87"/>
            <p:cNvSpPr>
              <a:spLocks noChangeArrowheads="1"/>
            </p:cNvSpPr>
            <p:nvPr/>
          </p:nvSpPr>
          <p:spPr bwMode="auto">
            <a:xfrm>
              <a:off x="5240" y="4076"/>
              <a:ext cx="264" cy="24"/>
            </a:xfrm>
            <a:custGeom>
              <a:avLst/>
              <a:gdLst>
                <a:gd name="T0" fmla="*/ 408604918 w 459"/>
                <a:gd name="T1" fmla="*/ 325781223 h 45"/>
                <a:gd name="T2" fmla="*/ 408604918 w 459"/>
                <a:gd name="T3" fmla="*/ 325781223 h 45"/>
                <a:gd name="T4" fmla="*/ 408604918 w 459"/>
                <a:gd name="T5" fmla="*/ 325781223 h 45"/>
                <a:gd name="T6" fmla="*/ 408604918 w 459"/>
                <a:gd name="T7" fmla="*/ 325781223 h 45"/>
                <a:gd name="T8" fmla="*/ 408604918 w 459"/>
                <a:gd name="T9" fmla="*/ 325781223 h 45"/>
                <a:gd name="T10" fmla="*/ 408604918 w 459"/>
                <a:gd name="T11" fmla="*/ 325781223 h 45"/>
                <a:gd name="T12" fmla="*/ 408604918 w 459"/>
                <a:gd name="T13" fmla="*/ 325781223 h 45"/>
                <a:gd name="T14" fmla="*/ 408604918 w 459"/>
                <a:gd name="T15" fmla="*/ 325781223 h 45"/>
                <a:gd name="T16" fmla="*/ 408604918 w 459"/>
                <a:gd name="T17" fmla="*/ 325781223 h 45"/>
                <a:gd name="T18" fmla="*/ 408604918 w 459"/>
                <a:gd name="T19" fmla="*/ 325781223 h 45"/>
                <a:gd name="T20" fmla="*/ 408604918 w 459"/>
                <a:gd name="T21" fmla="*/ 325781223 h 45"/>
                <a:gd name="T22" fmla="*/ 408604918 w 459"/>
                <a:gd name="T23" fmla="*/ 325781223 h 45"/>
                <a:gd name="T24" fmla="*/ 408604918 w 459"/>
                <a:gd name="T25" fmla="*/ 325781223 h 45"/>
                <a:gd name="T26" fmla="*/ 408604918 w 459"/>
                <a:gd name="T27" fmla="*/ 325781223 h 45"/>
                <a:gd name="T28" fmla="*/ 408604918 w 459"/>
                <a:gd name="T29" fmla="*/ 325781223 h 45"/>
                <a:gd name="T30" fmla="*/ 408604918 w 459"/>
                <a:gd name="T31" fmla="*/ 325781223 h 45"/>
                <a:gd name="T32" fmla="*/ 408604918 w 459"/>
                <a:gd name="T33" fmla="*/ 0 h 45"/>
                <a:gd name="T34" fmla="*/ 408604918 w 459"/>
                <a:gd name="T35" fmla="*/ 325781223 h 45"/>
                <a:gd name="T36" fmla="*/ 408604918 w 459"/>
                <a:gd name="T37" fmla="*/ 325781223 h 45"/>
                <a:gd name="T38" fmla="*/ 408604918 w 459"/>
                <a:gd name="T39" fmla="*/ 325781223 h 45"/>
                <a:gd name="T40" fmla="*/ 408604918 w 459"/>
                <a:gd name="T41" fmla="*/ 325781223 h 45"/>
                <a:gd name="T42" fmla="*/ 408604918 w 459"/>
                <a:gd name="T43" fmla="*/ 325781223 h 45"/>
                <a:gd name="T44" fmla="*/ 408604918 w 459"/>
                <a:gd name="T45" fmla="*/ 325781223 h 45"/>
                <a:gd name="T46" fmla="*/ 408604918 w 459"/>
                <a:gd name="T47" fmla="*/ 325781223 h 45"/>
                <a:gd name="T48" fmla="*/ 408604918 w 459"/>
                <a:gd name="T49" fmla="*/ 325781223 h 45"/>
                <a:gd name="T50" fmla="*/ 408604918 w 459"/>
                <a:gd name="T51" fmla="*/ 325781223 h 45"/>
                <a:gd name="T52" fmla="*/ 408604918 w 459"/>
                <a:gd name="T53" fmla="*/ 325781223 h 45"/>
                <a:gd name="T54" fmla="*/ 408604918 w 459"/>
                <a:gd name="T55" fmla="*/ 325781223 h 45"/>
                <a:gd name="T56" fmla="*/ 408604918 w 459"/>
                <a:gd name="T57" fmla="*/ 325781223 h 45"/>
                <a:gd name="T58" fmla="*/ 408604918 w 459"/>
                <a:gd name="T59" fmla="*/ 325781223 h 45"/>
                <a:gd name="T60" fmla="*/ 408604918 w 459"/>
                <a:gd name="T61" fmla="*/ 325781223 h 45"/>
                <a:gd name="T62" fmla="*/ 408604918 w 459"/>
                <a:gd name="T63" fmla="*/ 325781223 h 45"/>
                <a:gd name="T64" fmla="*/ 408604918 w 459"/>
                <a:gd name="T65" fmla="*/ 325781223 h 45"/>
                <a:gd name="T66" fmla="*/ 408604918 w 459"/>
                <a:gd name="T67" fmla="*/ 325781223 h 45"/>
                <a:gd name="T68" fmla="*/ 408604918 w 459"/>
                <a:gd name="T69" fmla="*/ 325781223 h 45"/>
                <a:gd name="T70" fmla="*/ 408604918 w 459"/>
                <a:gd name="T71" fmla="*/ 325781223 h 45"/>
                <a:gd name="T72" fmla="*/ 408604918 w 459"/>
                <a:gd name="T73" fmla="*/ 325781223 h 45"/>
                <a:gd name="T74" fmla="*/ 408604918 w 459"/>
                <a:gd name="T75" fmla="*/ 325781223 h 45"/>
                <a:gd name="T76" fmla="*/ 408604918 w 459"/>
                <a:gd name="T77" fmla="*/ 325781223 h 45"/>
                <a:gd name="T78" fmla="*/ 408604918 w 459"/>
                <a:gd name="T79" fmla="*/ 325781223 h 45"/>
                <a:gd name="T80" fmla="*/ 408604918 w 459"/>
                <a:gd name="T81" fmla="*/ 325781223 h 45"/>
                <a:gd name="T82" fmla="*/ 408604918 w 459"/>
                <a:gd name="T83" fmla="*/ 325781223 h 45"/>
                <a:gd name="T84" fmla="*/ 408604918 w 459"/>
                <a:gd name="T85" fmla="*/ 325781223 h 45"/>
                <a:gd name="T86" fmla="*/ 408604918 w 459"/>
                <a:gd name="T87" fmla="*/ 325781223 h 45"/>
                <a:gd name="T88" fmla="*/ 408604918 w 459"/>
                <a:gd name="T89" fmla="*/ 325781223 h 45"/>
                <a:gd name="T90" fmla="*/ 408604918 w 459"/>
                <a:gd name="T91" fmla="*/ 325781223 h 45"/>
                <a:gd name="T92" fmla="*/ 408604918 w 459"/>
                <a:gd name="T93" fmla="*/ 325781223 h 45"/>
                <a:gd name="T94" fmla="*/ 408604918 w 459"/>
                <a:gd name="T95" fmla="*/ 325781223 h 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9"/>
                <a:gd name="T145" fmla="*/ 0 h 45"/>
                <a:gd name="T146" fmla="*/ 459 w 459"/>
                <a:gd name="T147" fmla="*/ 45 h 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9" h="45">
                  <a:moveTo>
                    <a:pt x="98" y="45"/>
                  </a:moveTo>
                  <a:lnTo>
                    <a:pt x="95" y="45"/>
                  </a:lnTo>
                  <a:lnTo>
                    <a:pt x="93" y="45"/>
                  </a:lnTo>
                  <a:lnTo>
                    <a:pt x="90" y="45"/>
                  </a:lnTo>
                  <a:lnTo>
                    <a:pt x="86" y="45"/>
                  </a:lnTo>
                  <a:lnTo>
                    <a:pt x="83" y="43"/>
                  </a:lnTo>
                  <a:lnTo>
                    <a:pt x="80" y="43"/>
                  </a:lnTo>
                  <a:lnTo>
                    <a:pt x="76" y="43"/>
                  </a:lnTo>
                  <a:lnTo>
                    <a:pt x="73" y="42"/>
                  </a:lnTo>
                  <a:lnTo>
                    <a:pt x="69" y="42"/>
                  </a:lnTo>
                  <a:lnTo>
                    <a:pt x="66" y="41"/>
                  </a:lnTo>
                  <a:lnTo>
                    <a:pt x="62" y="41"/>
                  </a:lnTo>
                  <a:lnTo>
                    <a:pt x="59" y="39"/>
                  </a:lnTo>
                  <a:lnTo>
                    <a:pt x="55" y="39"/>
                  </a:lnTo>
                  <a:lnTo>
                    <a:pt x="52" y="38"/>
                  </a:lnTo>
                  <a:lnTo>
                    <a:pt x="50" y="36"/>
                  </a:lnTo>
                  <a:lnTo>
                    <a:pt x="46" y="35"/>
                  </a:lnTo>
                  <a:lnTo>
                    <a:pt x="43" y="34"/>
                  </a:lnTo>
                  <a:lnTo>
                    <a:pt x="39" y="32"/>
                  </a:lnTo>
                  <a:lnTo>
                    <a:pt x="36" y="31"/>
                  </a:lnTo>
                  <a:lnTo>
                    <a:pt x="33" y="29"/>
                  </a:lnTo>
                  <a:lnTo>
                    <a:pt x="29" y="28"/>
                  </a:lnTo>
                  <a:lnTo>
                    <a:pt x="26" y="25"/>
                  </a:lnTo>
                  <a:lnTo>
                    <a:pt x="23" y="24"/>
                  </a:lnTo>
                  <a:lnTo>
                    <a:pt x="21" y="21"/>
                  </a:lnTo>
                  <a:lnTo>
                    <a:pt x="18" y="20"/>
                  </a:lnTo>
                  <a:lnTo>
                    <a:pt x="14" y="17"/>
                  </a:lnTo>
                  <a:lnTo>
                    <a:pt x="11" y="14"/>
                  </a:lnTo>
                  <a:lnTo>
                    <a:pt x="10" y="11"/>
                  </a:lnTo>
                  <a:lnTo>
                    <a:pt x="7" y="10"/>
                  </a:lnTo>
                  <a:lnTo>
                    <a:pt x="4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458" y="2"/>
                  </a:lnTo>
                  <a:lnTo>
                    <a:pt x="458" y="3"/>
                  </a:lnTo>
                  <a:lnTo>
                    <a:pt x="456" y="3"/>
                  </a:lnTo>
                  <a:lnTo>
                    <a:pt x="455" y="5"/>
                  </a:lnTo>
                  <a:lnTo>
                    <a:pt x="455" y="6"/>
                  </a:lnTo>
                  <a:lnTo>
                    <a:pt x="454" y="7"/>
                  </a:lnTo>
                  <a:lnTo>
                    <a:pt x="452" y="9"/>
                  </a:lnTo>
                  <a:lnTo>
                    <a:pt x="450" y="11"/>
                  </a:lnTo>
                  <a:lnTo>
                    <a:pt x="448" y="13"/>
                  </a:lnTo>
                  <a:lnTo>
                    <a:pt x="447" y="14"/>
                  </a:lnTo>
                  <a:lnTo>
                    <a:pt x="444" y="17"/>
                  </a:lnTo>
                  <a:lnTo>
                    <a:pt x="441" y="18"/>
                  </a:lnTo>
                  <a:lnTo>
                    <a:pt x="438" y="21"/>
                  </a:lnTo>
                  <a:lnTo>
                    <a:pt x="436" y="23"/>
                  </a:lnTo>
                  <a:lnTo>
                    <a:pt x="433" y="25"/>
                  </a:lnTo>
                  <a:lnTo>
                    <a:pt x="430" y="27"/>
                  </a:lnTo>
                  <a:lnTo>
                    <a:pt x="427" y="29"/>
                  </a:lnTo>
                  <a:lnTo>
                    <a:pt x="423" y="31"/>
                  </a:lnTo>
                  <a:lnTo>
                    <a:pt x="420" y="32"/>
                  </a:lnTo>
                  <a:lnTo>
                    <a:pt x="416" y="35"/>
                  </a:lnTo>
                  <a:lnTo>
                    <a:pt x="412" y="36"/>
                  </a:lnTo>
                  <a:lnTo>
                    <a:pt x="408" y="38"/>
                  </a:lnTo>
                  <a:lnTo>
                    <a:pt x="404" y="39"/>
                  </a:lnTo>
                  <a:lnTo>
                    <a:pt x="400" y="41"/>
                  </a:lnTo>
                  <a:lnTo>
                    <a:pt x="394" y="42"/>
                  </a:lnTo>
                  <a:lnTo>
                    <a:pt x="390" y="43"/>
                  </a:lnTo>
                  <a:lnTo>
                    <a:pt x="385" y="43"/>
                  </a:lnTo>
                  <a:lnTo>
                    <a:pt x="379" y="45"/>
                  </a:lnTo>
                  <a:lnTo>
                    <a:pt x="373" y="45"/>
                  </a:lnTo>
                  <a:lnTo>
                    <a:pt x="368" y="45"/>
                  </a:lnTo>
                  <a:lnTo>
                    <a:pt x="361" y="45"/>
                  </a:lnTo>
                  <a:lnTo>
                    <a:pt x="354" y="45"/>
                  </a:lnTo>
                  <a:lnTo>
                    <a:pt x="346" y="45"/>
                  </a:lnTo>
                  <a:lnTo>
                    <a:pt x="337" y="45"/>
                  </a:lnTo>
                  <a:lnTo>
                    <a:pt x="328" y="45"/>
                  </a:lnTo>
                  <a:lnTo>
                    <a:pt x="318" y="45"/>
                  </a:lnTo>
                  <a:lnTo>
                    <a:pt x="310" y="45"/>
                  </a:lnTo>
                  <a:lnTo>
                    <a:pt x="300" y="45"/>
                  </a:lnTo>
                  <a:lnTo>
                    <a:pt x="289" y="45"/>
                  </a:lnTo>
                  <a:lnTo>
                    <a:pt x="279" y="45"/>
                  </a:lnTo>
                  <a:lnTo>
                    <a:pt x="270" y="45"/>
                  </a:lnTo>
                  <a:lnTo>
                    <a:pt x="259" y="45"/>
                  </a:lnTo>
                  <a:lnTo>
                    <a:pt x="249" y="45"/>
                  </a:lnTo>
                  <a:lnTo>
                    <a:pt x="238" y="45"/>
                  </a:lnTo>
                  <a:lnTo>
                    <a:pt x="228" y="45"/>
                  </a:lnTo>
                  <a:lnTo>
                    <a:pt x="217" y="45"/>
                  </a:lnTo>
                  <a:lnTo>
                    <a:pt x="207" y="45"/>
                  </a:lnTo>
                  <a:lnTo>
                    <a:pt x="198" y="45"/>
                  </a:lnTo>
                  <a:lnTo>
                    <a:pt x="188" y="45"/>
                  </a:lnTo>
                  <a:lnTo>
                    <a:pt x="178" y="45"/>
                  </a:lnTo>
                  <a:lnTo>
                    <a:pt x="169" y="45"/>
                  </a:lnTo>
                  <a:lnTo>
                    <a:pt x="160" y="45"/>
                  </a:lnTo>
                  <a:lnTo>
                    <a:pt x="152" y="45"/>
                  </a:lnTo>
                  <a:lnTo>
                    <a:pt x="144" y="45"/>
                  </a:lnTo>
                  <a:lnTo>
                    <a:pt x="135" y="45"/>
                  </a:lnTo>
                  <a:lnTo>
                    <a:pt x="129" y="45"/>
                  </a:lnTo>
                  <a:lnTo>
                    <a:pt x="123" y="45"/>
                  </a:lnTo>
                  <a:lnTo>
                    <a:pt x="116" y="45"/>
                  </a:lnTo>
                  <a:lnTo>
                    <a:pt x="111" y="45"/>
                  </a:lnTo>
                  <a:lnTo>
                    <a:pt x="106" y="45"/>
                  </a:lnTo>
                  <a:lnTo>
                    <a:pt x="102" y="45"/>
                  </a:lnTo>
                  <a:lnTo>
                    <a:pt x="98" y="45"/>
                  </a:lnTo>
                  <a:close/>
                </a:path>
              </a:pathLst>
            </a:custGeom>
            <a:solidFill>
              <a:srgbClr val="EDED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99" name="Freeform 88"/>
            <p:cNvSpPr>
              <a:spLocks noChangeArrowheads="1"/>
            </p:cNvSpPr>
            <p:nvPr/>
          </p:nvSpPr>
          <p:spPr bwMode="auto">
            <a:xfrm>
              <a:off x="5240" y="4076"/>
              <a:ext cx="264" cy="20"/>
            </a:xfrm>
            <a:custGeom>
              <a:avLst/>
              <a:gdLst>
                <a:gd name="T0" fmla="*/ 408604918 w 459"/>
                <a:gd name="T1" fmla="*/ 313089903 h 38"/>
                <a:gd name="T2" fmla="*/ 408604918 w 459"/>
                <a:gd name="T3" fmla="*/ 313089903 h 38"/>
                <a:gd name="T4" fmla="*/ 408604918 w 459"/>
                <a:gd name="T5" fmla="*/ 313089903 h 38"/>
                <a:gd name="T6" fmla="*/ 408604918 w 459"/>
                <a:gd name="T7" fmla="*/ 313089903 h 38"/>
                <a:gd name="T8" fmla="*/ 408604918 w 459"/>
                <a:gd name="T9" fmla="*/ 313089903 h 38"/>
                <a:gd name="T10" fmla="*/ 408604918 w 459"/>
                <a:gd name="T11" fmla="*/ 313089903 h 38"/>
                <a:gd name="T12" fmla="*/ 408604918 w 459"/>
                <a:gd name="T13" fmla="*/ 313089903 h 38"/>
                <a:gd name="T14" fmla="*/ 408604918 w 459"/>
                <a:gd name="T15" fmla="*/ 313089903 h 38"/>
                <a:gd name="T16" fmla="*/ 408604918 w 459"/>
                <a:gd name="T17" fmla="*/ 313089903 h 38"/>
                <a:gd name="T18" fmla="*/ 408604918 w 459"/>
                <a:gd name="T19" fmla="*/ 313089903 h 38"/>
                <a:gd name="T20" fmla="*/ 408604918 w 459"/>
                <a:gd name="T21" fmla="*/ 313089903 h 38"/>
                <a:gd name="T22" fmla="*/ 408604918 w 459"/>
                <a:gd name="T23" fmla="*/ 313089903 h 38"/>
                <a:gd name="T24" fmla="*/ 408604918 w 459"/>
                <a:gd name="T25" fmla="*/ 313089903 h 38"/>
                <a:gd name="T26" fmla="*/ 408604918 w 459"/>
                <a:gd name="T27" fmla="*/ 313089903 h 38"/>
                <a:gd name="T28" fmla="*/ 408604918 w 459"/>
                <a:gd name="T29" fmla="*/ 313089903 h 38"/>
                <a:gd name="T30" fmla="*/ 408604918 w 459"/>
                <a:gd name="T31" fmla="*/ 313089903 h 38"/>
                <a:gd name="T32" fmla="*/ 408604918 w 459"/>
                <a:gd name="T33" fmla="*/ 0 h 38"/>
                <a:gd name="T34" fmla="*/ 408604918 w 459"/>
                <a:gd name="T35" fmla="*/ 313089903 h 38"/>
                <a:gd name="T36" fmla="*/ 408604918 w 459"/>
                <a:gd name="T37" fmla="*/ 313089903 h 38"/>
                <a:gd name="T38" fmla="*/ 408604918 w 459"/>
                <a:gd name="T39" fmla="*/ 313089903 h 38"/>
                <a:gd name="T40" fmla="*/ 408604918 w 459"/>
                <a:gd name="T41" fmla="*/ 313089903 h 38"/>
                <a:gd name="T42" fmla="*/ 408604918 w 459"/>
                <a:gd name="T43" fmla="*/ 313089903 h 38"/>
                <a:gd name="T44" fmla="*/ 408604918 w 459"/>
                <a:gd name="T45" fmla="*/ 313089903 h 38"/>
                <a:gd name="T46" fmla="*/ 408604918 w 459"/>
                <a:gd name="T47" fmla="*/ 313089903 h 38"/>
                <a:gd name="T48" fmla="*/ 408604918 w 459"/>
                <a:gd name="T49" fmla="*/ 313089903 h 38"/>
                <a:gd name="T50" fmla="*/ 408604918 w 459"/>
                <a:gd name="T51" fmla="*/ 313089903 h 38"/>
                <a:gd name="T52" fmla="*/ 408604918 w 459"/>
                <a:gd name="T53" fmla="*/ 313089903 h 38"/>
                <a:gd name="T54" fmla="*/ 408604918 w 459"/>
                <a:gd name="T55" fmla="*/ 313089903 h 38"/>
                <a:gd name="T56" fmla="*/ 408604918 w 459"/>
                <a:gd name="T57" fmla="*/ 313089903 h 38"/>
                <a:gd name="T58" fmla="*/ 408604918 w 459"/>
                <a:gd name="T59" fmla="*/ 313089903 h 38"/>
                <a:gd name="T60" fmla="*/ 408604918 w 459"/>
                <a:gd name="T61" fmla="*/ 313089903 h 38"/>
                <a:gd name="T62" fmla="*/ 408604918 w 459"/>
                <a:gd name="T63" fmla="*/ 313089903 h 38"/>
                <a:gd name="T64" fmla="*/ 408604918 w 459"/>
                <a:gd name="T65" fmla="*/ 313089903 h 38"/>
                <a:gd name="T66" fmla="*/ 408604918 w 459"/>
                <a:gd name="T67" fmla="*/ 313089903 h 38"/>
                <a:gd name="T68" fmla="*/ 408604918 w 459"/>
                <a:gd name="T69" fmla="*/ 313089903 h 38"/>
                <a:gd name="T70" fmla="*/ 408604918 w 459"/>
                <a:gd name="T71" fmla="*/ 313089903 h 38"/>
                <a:gd name="T72" fmla="*/ 408604918 w 459"/>
                <a:gd name="T73" fmla="*/ 313089903 h 38"/>
                <a:gd name="T74" fmla="*/ 408604918 w 459"/>
                <a:gd name="T75" fmla="*/ 313089903 h 38"/>
                <a:gd name="T76" fmla="*/ 408604918 w 459"/>
                <a:gd name="T77" fmla="*/ 313089903 h 38"/>
                <a:gd name="T78" fmla="*/ 408604918 w 459"/>
                <a:gd name="T79" fmla="*/ 313089903 h 38"/>
                <a:gd name="T80" fmla="*/ 408604918 w 459"/>
                <a:gd name="T81" fmla="*/ 313089903 h 38"/>
                <a:gd name="T82" fmla="*/ 408604918 w 459"/>
                <a:gd name="T83" fmla="*/ 313089903 h 38"/>
                <a:gd name="T84" fmla="*/ 408604918 w 459"/>
                <a:gd name="T85" fmla="*/ 313089903 h 38"/>
                <a:gd name="T86" fmla="*/ 408604918 w 459"/>
                <a:gd name="T87" fmla="*/ 313089903 h 38"/>
                <a:gd name="T88" fmla="*/ 408604918 w 459"/>
                <a:gd name="T89" fmla="*/ 313089903 h 38"/>
                <a:gd name="T90" fmla="*/ 408604918 w 459"/>
                <a:gd name="T91" fmla="*/ 313089903 h 38"/>
                <a:gd name="T92" fmla="*/ 408604918 w 459"/>
                <a:gd name="T93" fmla="*/ 313089903 h 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59"/>
                <a:gd name="T142" fmla="*/ 0 h 38"/>
                <a:gd name="T143" fmla="*/ 459 w 459"/>
                <a:gd name="T144" fmla="*/ 38 h 3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59" h="38">
                  <a:moveTo>
                    <a:pt x="98" y="38"/>
                  </a:moveTo>
                  <a:lnTo>
                    <a:pt x="95" y="38"/>
                  </a:lnTo>
                  <a:lnTo>
                    <a:pt x="93" y="38"/>
                  </a:lnTo>
                  <a:lnTo>
                    <a:pt x="90" y="38"/>
                  </a:lnTo>
                  <a:lnTo>
                    <a:pt x="86" y="38"/>
                  </a:lnTo>
                  <a:lnTo>
                    <a:pt x="83" y="38"/>
                  </a:lnTo>
                  <a:lnTo>
                    <a:pt x="80" y="38"/>
                  </a:lnTo>
                  <a:lnTo>
                    <a:pt x="76" y="36"/>
                  </a:lnTo>
                  <a:lnTo>
                    <a:pt x="73" y="36"/>
                  </a:lnTo>
                  <a:lnTo>
                    <a:pt x="69" y="36"/>
                  </a:lnTo>
                  <a:lnTo>
                    <a:pt x="66" y="35"/>
                  </a:lnTo>
                  <a:lnTo>
                    <a:pt x="62" y="35"/>
                  </a:lnTo>
                  <a:lnTo>
                    <a:pt x="59" y="34"/>
                  </a:lnTo>
                  <a:lnTo>
                    <a:pt x="55" y="34"/>
                  </a:lnTo>
                  <a:lnTo>
                    <a:pt x="52" y="32"/>
                  </a:lnTo>
                  <a:lnTo>
                    <a:pt x="50" y="31"/>
                  </a:lnTo>
                  <a:lnTo>
                    <a:pt x="46" y="31"/>
                  </a:lnTo>
                  <a:lnTo>
                    <a:pt x="43" y="29"/>
                  </a:lnTo>
                  <a:lnTo>
                    <a:pt x="39" y="28"/>
                  </a:lnTo>
                  <a:lnTo>
                    <a:pt x="36" y="27"/>
                  </a:lnTo>
                  <a:lnTo>
                    <a:pt x="33" y="25"/>
                  </a:lnTo>
                  <a:lnTo>
                    <a:pt x="29" y="24"/>
                  </a:lnTo>
                  <a:lnTo>
                    <a:pt x="26" y="23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18" y="17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10" y="10"/>
                  </a:lnTo>
                  <a:lnTo>
                    <a:pt x="7" y="9"/>
                  </a:lnTo>
                  <a:lnTo>
                    <a:pt x="4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458" y="2"/>
                  </a:lnTo>
                  <a:lnTo>
                    <a:pt x="456" y="3"/>
                  </a:lnTo>
                  <a:lnTo>
                    <a:pt x="455" y="5"/>
                  </a:lnTo>
                  <a:lnTo>
                    <a:pt x="455" y="6"/>
                  </a:lnTo>
                  <a:lnTo>
                    <a:pt x="454" y="6"/>
                  </a:lnTo>
                  <a:lnTo>
                    <a:pt x="452" y="7"/>
                  </a:lnTo>
                  <a:lnTo>
                    <a:pt x="450" y="9"/>
                  </a:lnTo>
                  <a:lnTo>
                    <a:pt x="448" y="11"/>
                  </a:lnTo>
                  <a:lnTo>
                    <a:pt x="447" y="13"/>
                  </a:lnTo>
                  <a:lnTo>
                    <a:pt x="444" y="14"/>
                  </a:lnTo>
                  <a:lnTo>
                    <a:pt x="441" y="16"/>
                  </a:lnTo>
                  <a:lnTo>
                    <a:pt x="438" y="17"/>
                  </a:lnTo>
                  <a:lnTo>
                    <a:pt x="436" y="20"/>
                  </a:lnTo>
                  <a:lnTo>
                    <a:pt x="433" y="21"/>
                  </a:lnTo>
                  <a:lnTo>
                    <a:pt x="430" y="23"/>
                  </a:lnTo>
                  <a:lnTo>
                    <a:pt x="427" y="24"/>
                  </a:lnTo>
                  <a:lnTo>
                    <a:pt x="423" y="27"/>
                  </a:lnTo>
                  <a:lnTo>
                    <a:pt x="420" y="28"/>
                  </a:lnTo>
                  <a:lnTo>
                    <a:pt x="416" y="29"/>
                  </a:lnTo>
                  <a:lnTo>
                    <a:pt x="412" y="31"/>
                  </a:lnTo>
                  <a:lnTo>
                    <a:pt x="408" y="32"/>
                  </a:lnTo>
                  <a:lnTo>
                    <a:pt x="404" y="34"/>
                  </a:lnTo>
                  <a:lnTo>
                    <a:pt x="400" y="35"/>
                  </a:lnTo>
                  <a:lnTo>
                    <a:pt x="394" y="35"/>
                  </a:lnTo>
                  <a:lnTo>
                    <a:pt x="390" y="36"/>
                  </a:lnTo>
                  <a:lnTo>
                    <a:pt x="385" y="38"/>
                  </a:lnTo>
                  <a:lnTo>
                    <a:pt x="379" y="38"/>
                  </a:lnTo>
                  <a:lnTo>
                    <a:pt x="373" y="38"/>
                  </a:lnTo>
                  <a:lnTo>
                    <a:pt x="368" y="38"/>
                  </a:lnTo>
                  <a:lnTo>
                    <a:pt x="361" y="38"/>
                  </a:lnTo>
                  <a:lnTo>
                    <a:pt x="354" y="38"/>
                  </a:lnTo>
                  <a:lnTo>
                    <a:pt x="346" y="38"/>
                  </a:lnTo>
                  <a:lnTo>
                    <a:pt x="337" y="38"/>
                  </a:lnTo>
                  <a:lnTo>
                    <a:pt x="328" y="38"/>
                  </a:lnTo>
                  <a:lnTo>
                    <a:pt x="318" y="38"/>
                  </a:lnTo>
                  <a:lnTo>
                    <a:pt x="310" y="38"/>
                  </a:lnTo>
                  <a:lnTo>
                    <a:pt x="300" y="38"/>
                  </a:lnTo>
                  <a:lnTo>
                    <a:pt x="289" y="38"/>
                  </a:lnTo>
                  <a:lnTo>
                    <a:pt x="279" y="38"/>
                  </a:lnTo>
                  <a:lnTo>
                    <a:pt x="270" y="38"/>
                  </a:lnTo>
                  <a:lnTo>
                    <a:pt x="259" y="38"/>
                  </a:lnTo>
                  <a:lnTo>
                    <a:pt x="249" y="38"/>
                  </a:lnTo>
                  <a:lnTo>
                    <a:pt x="238" y="38"/>
                  </a:lnTo>
                  <a:lnTo>
                    <a:pt x="228" y="38"/>
                  </a:lnTo>
                  <a:lnTo>
                    <a:pt x="217" y="38"/>
                  </a:lnTo>
                  <a:lnTo>
                    <a:pt x="207" y="38"/>
                  </a:lnTo>
                  <a:lnTo>
                    <a:pt x="198" y="38"/>
                  </a:lnTo>
                  <a:lnTo>
                    <a:pt x="188" y="38"/>
                  </a:lnTo>
                  <a:lnTo>
                    <a:pt x="178" y="38"/>
                  </a:lnTo>
                  <a:lnTo>
                    <a:pt x="169" y="38"/>
                  </a:lnTo>
                  <a:lnTo>
                    <a:pt x="160" y="38"/>
                  </a:lnTo>
                  <a:lnTo>
                    <a:pt x="152" y="38"/>
                  </a:lnTo>
                  <a:lnTo>
                    <a:pt x="144" y="38"/>
                  </a:lnTo>
                  <a:lnTo>
                    <a:pt x="135" y="38"/>
                  </a:lnTo>
                  <a:lnTo>
                    <a:pt x="129" y="38"/>
                  </a:lnTo>
                  <a:lnTo>
                    <a:pt x="123" y="38"/>
                  </a:lnTo>
                  <a:lnTo>
                    <a:pt x="116" y="38"/>
                  </a:lnTo>
                  <a:lnTo>
                    <a:pt x="111" y="38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98" y="38"/>
                  </a:lnTo>
                  <a:close/>
                </a:path>
              </a:pathLst>
            </a:custGeom>
            <a:solidFill>
              <a:srgbClr val="F0F0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00" name="Freeform 89"/>
            <p:cNvSpPr>
              <a:spLocks noChangeArrowheads="1"/>
            </p:cNvSpPr>
            <p:nvPr/>
          </p:nvSpPr>
          <p:spPr bwMode="auto">
            <a:xfrm>
              <a:off x="5240" y="4076"/>
              <a:ext cx="264" cy="15"/>
            </a:xfrm>
            <a:custGeom>
              <a:avLst/>
              <a:gdLst>
                <a:gd name="T0" fmla="*/ 408604918 w 459"/>
                <a:gd name="T1" fmla="*/ 243286808 h 31"/>
                <a:gd name="T2" fmla="*/ 408604918 w 459"/>
                <a:gd name="T3" fmla="*/ 243286808 h 31"/>
                <a:gd name="T4" fmla="*/ 408604918 w 459"/>
                <a:gd name="T5" fmla="*/ 243286808 h 31"/>
                <a:gd name="T6" fmla="*/ 408604918 w 459"/>
                <a:gd name="T7" fmla="*/ 243286808 h 31"/>
                <a:gd name="T8" fmla="*/ 408604918 w 459"/>
                <a:gd name="T9" fmla="*/ 243286808 h 31"/>
                <a:gd name="T10" fmla="*/ 408604918 w 459"/>
                <a:gd name="T11" fmla="*/ 243286808 h 31"/>
                <a:gd name="T12" fmla="*/ 408604918 w 459"/>
                <a:gd name="T13" fmla="*/ 243286808 h 31"/>
                <a:gd name="T14" fmla="*/ 408604918 w 459"/>
                <a:gd name="T15" fmla="*/ 243286808 h 31"/>
                <a:gd name="T16" fmla="*/ 408604918 w 459"/>
                <a:gd name="T17" fmla="*/ 243286808 h 31"/>
                <a:gd name="T18" fmla="*/ 408604918 w 459"/>
                <a:gd name="T19" fmla="*/ 243286808 h 31"/>
                <a:gd name="T20" fmla="*/ 408604918 w 459"/>
                <a:gd name="T21" fmla="*/ 243286808 h 31"/>
                <a:gd name="T22" fmla="*/ 408604918 w 459"/>
                <a:gd name="T23" fmla="*/ 243286808 h 31"/>
                <a:gd name="T24" fmla="*/ 408604918 w 459"/>
                <a:gd name="T25" fmla="*/ 243286808 h 31"/>
                <a:gd name="T26" fmla="*/ 408604918 w 459"/>
                <a:gd name="T27" fmla="*/ 243286808 h 31"/>
                <a:gd name="T28" fmla="*/ 408604918 w 459"/>
                <a:gd name="T29" fmla="*/ 243286808 h 31"/>
                <a:gd name="T30" fmla="*/ 408604918 w 459"/>
                <a:gd name="T31" fmla="*/ 243286808 h 31"/>
                <a:gd name="T32" fmla="*/ 408604918 w 459"/>
                <a:gd name="T33" fmla="*/ 0 h 31"/>
                <a:gd name="T34" fmla="*/ 408604918 w 459"/>
                <a:gd name="T35" fmla="*/ 243286808 h 31"/>
                <a:gd name="T36" fmla="*/ 408604918 w 459"/>
                <a:gd name="T37" fmla="*/ 243286808 h 31"/>
                <a:gd name="T38" fmla="*/ 408604918 w 459"/>
                <a:gd name="T39" fmla="*/ 243286808 h 31"/>
                <a:gd name="T40" fmla="*/ 408604918 w 459"/>
                <a:gd name="T41" fmla="*/ 243286808 h 31"/>
                <a:gd name="T42" fmla="*/ 408604918 w 459"/>
                <a:gd name="T43" fmla="*/ 243286808 h 31"/>
                <a:gd name="T44" fmla="*/ 408604918 w 459"/>
                <a:gd name="T45" fmla="*/ 243286808 h 31"/>
                <a:gd name="T46" fmla="*/ 408604918 w 459"/>
                <a:gd name="T47" fmla="*/ 243286808 h 31"/>
                <a:gd name="T48" fmla="*/ 408604918 w 459"/>
                <a:gd name="T49" fmla="*/ 243286808 h 31"/>
                <a:gd name="T50" fmla="*/ 408604918 w 459"/>
                <a:gd name="T51" fmla="*/ 243286808 h 31"/>
                <a:gd name="T52" fmla="*/ 408604918 w 459"/>
                <a:gd name="T53" fmla="*/ 243286808 h 31"/>
                <a:gd name="T54" fmla="*/ 408604918 w 459"/>
                <a:gd name="T55" fmla="*/ 243286808 h 31"/>
                <a:gd name="T56" fmla="*/ 408604918 w 459"/>
                <a:gd name="T57" fmla="*/ 243286808 h 31"/>
                <a:gd name="T58" fmla="*/ 408604918 w 459"/>
                <a:gd name="T59" fmla="*/ 243286808 h 31"/>
                <a:gd name="T60" fmla="*/ 408604918 w 459"/>
                <a:gd name="T61" fmla="*/ 243286808 h 31"/>
                <a:gd name="T62" fmla="*/ 408604918 w 459"/>
                <a:gd name="T63" fmla="*/ 243286808 h 31"/>
                <a:gd name="T64" fmla="*/ 408604918 w 459"/>
                <a:gd name="T65" fmla="*/ 243286808 h 31"/>
                <a:gd name="T66" fmla="*/ 408604918 w 459"/>
                <a:gd name="T67" fmla="*/ 243286808 h 31"/>
                <a:gd name="T68" fmla="*/ 408604918 w 459"/>
                <a:gd name="T69" fmla="*/ 243286808 h 31"/>
                <a:gd name="T70" fmla="*/ 408604918 w 459"/>
                <a:gd name="T71" fmla="*/ 243286808 h 31"/>
                <a:gd name="T72" fmla="*/ 408604918 w 459"/>
                <a:gd name="T73" fmla="*/ 243286808 h 31"/>
                <a:gd name="T74" fmla="*/ 408604918 w 459"/>
                <a:gd name="T75" fmla="*/ 243286808 h 31"/>
                <a:gd name="T76" fmla="*/ 408604918 w 459"/>
                <a:gd name="T77" fmla="*/ 243286808 h 31"/>
                <a:gd name="T78" fmla="*/ 408604918 w 459"/>
                <a:gd name="T79" fmla="*/ 243286808 h 31"/>
                <a:gd name="T80" fmla="*/ 408604918 w 459"/>
                <a:gd name="T81" fmla="*/ 243286808 h 31"/>
                <a:gd name="T82" fmla="*/ 408604918 w 459"/>
                <a:gd name="T83" fmla="*/ 243286808 h 31"/>
                <a:gd name="T84" fmla="*/ 408604918 w 459"/>
                <a:gd name="T85" fmla="*/ 243286808 h 31"/>
                <a:gd name="T86" fmla="*/ 408604918 w 459"/>
                <a:gd name="T87" fmla="*/ 243286808 h 31"/>
                <a:gd name="T88" fmla="*/ 408604918 w 459"/>
                <a:gd name="T89" fmla="*/ 243286808 h 31"/>
                <a:gd name="T90" fmla="*/ 408604918 w 459"/>
                <a:gd name="T91" fmla="*/ 243286808 h 31"/>
                <a:gd name="T92" fmla="*/ 408604918 w 459"/>
                <a:gd name="T93" fmla="*/ 243286808 h 31"/>
                <a:gd name="T94" fmla="*/ 408604918 w 459"/>
                <a:gd name="T95" fmla="*/ 243286808 h 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9"/>
                <a:gd name="T145" fmla="*/ 0 h 31"/>
                <a:gd name="T146" fmla="*/ 459 w 459"/>
                <a:gd name="T147" fmla="*/ 31 h 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9" h="31">
                  <a:moveTo>
                    <a:pt x="98" y="31"/>
                  </a:moveTo>
                  <a:lnTo>
                    <a:pt x="95" y="31"/>
                  </a:lnTo>
                  <a:lnTo>
                    <a:pt x="93" y="31"/>
                  </a:lnTo>
                  <a:lnTo>
                    <a:pt x="90" y="31"/>
                  </a:lnTo>
                  <a:lnTo>
                    <a:pt x="86" y="31"/>
                  </a:lnTo>
                  <a:lnTo>
                    <a:pt x="83" y="31"/>
                  </a:lnTo>
                  <a:lnTo>
                    <a:pt x="80" y="31"/>
                  </a:lnTo>
                  <a:lnTo>
                    <a:pt x="76" y="29"/>
                  </a:lnTo>
                  <a:lnTo>
                    <a:pt x="73" y="29"/>
                  </a:lnTo>
                  <a:lnTo>
                    <a:pt x="69" y="29"/>
                  </a:lnTo>
                  <a:lnTo>
                    <a:pt x="66" y="29"/>
                  </a:lnTo>
                  <a:lnTo>
                    <a:pt x="62" y="28"/>
                  </a:lnTo>
                  <a:lnTo>
                    <a:pt x="59" y="28"/>
                  </a:lnTo>
                  <a:lnTo>
                    <a:pt x="55" y="27"/>
                  </a:lnTo>
                  <a:lnTo>
                    <a:pt x="52" y="27"/>
                  </a:lnTo>
                  <a:lnTo>
                    <a:pt x="50" y="25"/>
                  </a:lnTo>
                  <a:lnTo>
                    <a:pt x="46" y="25"/>
                  </a:lnTo>
                  <a:lnTo>
                    <a:pt x="43" y="24"/>
                  </a:lnTo>
                  <a:lnTo>
                    <a:pt x="39" y="23"/>
                  </a:lnTo>
                  <a:lnTo>
                    <a:pt x="36" y="23"/>
                  </a:lnTo>
                  <a:lnTo>
                    <a:pt x="33" y="21"/>
                  </a:lnTo>
                  <a:lnTo>
                    <a:pt x="29" y="20"/>
                  </a:lnTo>
                  <a:lnTo>
                    <a:pt x="26" y="18"/>
                  </a:lnTo>
                  <a:lnTo>
                    <a:pt x="23" y="17"/>
                  </a:lnTo>
                  <a:lnTo>
                    <a:pt x="21" y="16"/>
                  </a:lnTo>
                  <a:lnTo>
                    <a:pt x="18" y="14"/>
                  </a:lnTo>
                  <a:lnTo>
                    <a:pt x="14" y="13"/>
                  </a:lnTo>
                  <a:lnTo>
                    <a:pt x="11" y="11"/>
                  </a:lnTo>
                  <a:lnTo>
                    <a:pt x="10" y="9"/>
                  </a:lnTo>
                  <a:lnTo>
                    <a:pt x="7" y="7"/>
                  </a:lnTo>
                  <a:lnTo>
                    <a:pt x="4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458" y="0"/>
                  </a:lnTo>
                  <a:lnTo>
                    <a:pt x="458" y="2"/>
                  </a:lnTo>
                  <a:lnTo>
                    <a:pt x="456" y="3"/>
                  </a:lnTo>
                  <a:lnTo>
                    <a:pt x="455" y="3"/>
                  </a:lnTo>
                  <a:lnTo>
                    <a:pt x="455" y="5"/>
                  </a:lnTo>
                  <a:lnTo>
                    <a:pt x="454" y="6"/>
                  </a:lnTo>
                  <a:lnTo>
                    <a:pt x="452" y="6"/>
                  </a:lnTo>
                  <a:lnTo>
                    <a:pt x="450" y="7"/>
                  </a:lnTo>
                  <a:lnTo>
                    <a:pt x="448" y="9"/>
                  </a:lnTo>
                  <a:lnTo>
                    <a:pt x="447" y="10"/>
                  </a:lnTo>
                  <a:lnTo>
                    <a:pt x="444" y="11"/>
                  </a:lnTo>
                  <a:lnTo>
                    <a:pt x="441" y="13"/>
                  </a:lnTo>
                  <a:lnTo>
                    <a:pt x="438" y="14"/>
                  </a:lnTo>
                  <a:lnTo>
                    <a:pt x="436" y="16"/>
                  </a:lnTo>
                  <a:lnTo>
                    <a:pt x="433" y="17"/>
                  </a:lnTo>
                  <a:lnTo>
                    <a:pt x="430" y="18"/>
                  </a:lnTo>
                  <a:lnTo>
                    <a:pt x="427" y="20"/>
                  </a:lnTo>
                  <a:lnTo>
                    <a:pt x="423" y="21"/>
                  </a:lnTo>
                  <a:lnTo>
                    <a:pt x="420" y="23"/>
                  </a:lnTo>
                  <a:lnTo>
                    <a:pt x="416" y="24"/>
                  </a:lnTo>
                  <a:lnTo>
                    <a:pt x="412" y="25"/>
                  </a:lnTo>
                  <a:lnTo>
                    <a:pt x="408" y="27"/>
                  </a:lnTo>
                  <a:lnTo>
                    <a:pt x="404" y="27"/>
                  </a:lnTo>
                  <a:lnTo>
                    <a:pt x="400" y="28"/>
                  </a:lnTo>
                  <a:lnTo>
                    <a:pt x="394" y="29"/>
                  </a:lnTo>
                  <a:lnTo>
                    <a:pt x="390" y="29"/>
                  </a:lnTo>
                  <a:lnTo>
                    <a:pt x="385" y="31"/>
                  </a:lnTo>
                  <a:lnTo>
                    <a:pt x="379" y="31"/>
                  </a:lnTo>
                  <a:lnTo>
                    <a:pt x="373" y="31"/>
                  </a:lnTo>
                  <a:lnTo>
                    <a:pt x="368" y="31"/>
                  </a:lnTo>
                  <a:lnTo>
                    <a:pt x="361" y="31"/>
                  </a:lnTo>
                  <a:lnTo>
                    <a:pt x="354" y="31"/>
                  </a:lnTo>
                  <a:lnTo>
                    <a:pt x="346" y="31"/>
                  </a:lnTo>
                  <a:lnTo>
                    <a:pt x="337" y="31"/>
                  </a:lnTo>
                  <a:lnTo>
                    <a:pt x="328" y="31"/>
                  </a:lnTo>
                  <a:lnTo>
                    <a:pt x="318" y="31"/>
                  </a:lnTo>
                  <a:lnTo>
                    <a:pt x="310" y="31"/>
                  </a:lnTo>
                  <a:lnTo>
                    <a:pt x="300" y="31"/>
                  </a:lnTo>
                  <a:lnTo>
                    <a:pt x="289" y="31"/>
                  </a:lnTo>
                  <a:lnTo>
                    <a:pt x="279" y="31"/>
                  </a:lnTo>
                  <a:lnTo>
                    <a:pt x="270" y="31"/>
                  </a:lnTo>
                  <a:lnTo>
                    <a:pt x="259" y="31"/>
                  </a:lnTo>
                  <a:lnTo>
                    <a:pt x="249" y="31"/>
                  </a:lnTo>
                  <a:lnTo>
                    <a:pt x="238" y="31"/>
                  </a:lnTo>
                  <a:lnTo>
                    <a:pt x="228" y="31"/>
                  </a:lnTo>
                  <a:lnTo>
                    <a:pt x="217" y="31"/>
                  </a:lnTo>
                  <a:lnTo>
                    <a:pt x="207" y="31"/>
                  </a:lnTo>
                  <a:lnTo>
                    <a:pt x="198" y="31"/>
                  </a:lnTo>
                  <a:lnTo>
                    <a:pt x="188" y="31"/>
                  </a:lnTo>
                  <a:lnTo>
                    <a:pt x="178" y="31"/>
                  </a:lnTo>
                  <a:lnTo>
                    <a:pt x="169" y="31"/>
                  </a:lnTo>
                  <a:lnTo>
                    <a:pt x="160" y="31"/>
                  </a:lnTo>
                  <a:lnTo>
                    <a:pt x="152" y="31"/>
                  </a:lnTo>
                  <a:lnTo>
                    <a:pt x="144" y="31"/>
                  </a:lnTo>
                  <a:lnTo>
                    <a:pt x="135" y="31"/>
                  </a:lnTo>
                  <a:lnTo>
                    <a:pt x="129" y="31"/>
                  </a:lnTo>
                  <a:lnTo>
                    <a:pt x="123" y="31"/>
                  </a:lnTo>
                  <a:lnTo>
                    <a:pt x="116" y="31"/>
                  </a:lnTo>
                  <a:lnTo>
                    <a:pt x="111" y="31"/>
                  </a:lnTo>
                  <a:lnTo>
                    <a:pt x="106" y="31"/>
                  </a:lnTo>
                  <a:lnTo>
                    <a:pt x="102" y="31"/>
                  </a:lnTo>
                  <a:lnTo>
                    <a:pt x="98" y="31"/>
                  </a:lnTo>
                  <a:close/>
                </a:path>
              </a:pathLst>
            </a:custGeom>
            <a:solidFill>
              <a:srgbClr val="F0F0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01" name="Freeform 90"/>
            <p:cNvSpPr>
              <a:spLocks noChangeArrowheads="1"/>
            </p:cNvSpPr>
            <p:nvPr/>
          </p:nvSpPr>
          <p:spPr bwMode="auto">
            <a:xfrm>
              <a:off x="5240" y="4076"/>
              <a:ext cx="264" cy="12"/>
            </a:xfrm>
            <a:custGeom>
              <a:avLst/>
              <a:gdLst>
                <a:gd name="T0" fmla="*/ 408604918 w 459"/>
                <a:gd name="T1" fmla="*/ 268435456 h 24"/>
                <a:gd name="T2" fmla="*/ 408604918 w 459"/>
                <a:gd name="T3" fmla="*/ 268435456 h 24"/>
                <a:gd name="T4" fmla="*/ 408604918 w 459"/>
                <a:gd name="T5" fmla="*/ 268435456 h 24"/>
                <a:gd name="T6" fmla="*/ 408604918 w 459"/>
                <a:gd name="T7" fmla="*/ 268435456 h 24"/>
                <a:gd name="T8" fmla="*/ 408604918 w 459"/>
                <a:gd name="T9" fmla="*/ 268435456 h 24"/>
                <a:gd name="T10" fmla="*/ 408604918 w 459"/>
                <a:gd name="T11" fmla="*/ 268435456 h 24"/>
                <a:gd name="T12" fmla="*/ 408604918 w 459"/>
                <a:gd name="T13" fmla="*/ 268435456 h 24"/>
                <a:gd name="T14" fmla="*/ 408604918 w 459"/>
                <a:gd name="T15" fmla="*/ 268435456 h 24"/>
                <a:gd name="T16" fmla="*/ 408604918 w 459"/>
                <a:gd name="T17" fmla="*/ 268435456 h 24"/>
                <a:gd name="T18" fmla="*/ 408604918 w 459"/>
                <a:gd name="T19" fmla="*/ 268435456 h 24"/>
                <a:gd name="T20" fmla="*/ 408604918 w 459"/>
                <a:gd name="T21" fmla="*/ 268435456 h 24"/>
                <a:gd name="T22" fmla="*/ 408604918 w 459"/>
                <a:gd name="T23" fmla="*/ 268435456 h 24"/>
                <a:gd name="T24" fmla="*/ 408604918 w 459"/>
                <a:gd name="T25" fmla="*/ 268435456 h 24"/>
                <a:gd name="T26" fmla="*/ 408604918 w 459"/>
                <a:gd name="T27" fmla="*/ 268435456 h 24"/>
                <a:gd name="T28" fmla="*/ 408604918 w 459"/>
                <a:gd name="T29" fmla="*/ 268435456 h 24"/>
                <a:gd name="T30" fmla="*/ 408604918 w 459"/>
                <a:gd name="T31" fmla="*/ 268435456 h 24"/>
                <a:gd name="T32" fmla="*/ 408604918 w 459"/>
                <a:gd name="T33" fmla="*/ 0 h 24"/>
                <a:gd name="T34" fmla="*/ 408604918 w 459"/>
                <a:gd name="T35" fmla="*/ 268435456 h 24"/>
                <a:gd name="T36" fmla="*/ 408604918 w 459"/>
                <a:gd name="T37" fmla="*/ 268435456 h 24"/>
                <a:gd name="T38" fmla="*/ 408604918 w 459"/>
                <a:gd name="T39" fmla="*/ 268435456 h 24"/>
                <a:gd name="T40" fmla="*/ 408604918 w 459"/>
                <a:gd name="T41" fmla="*/ 268435456 h 24"/>
                <a:gd name="T42" fmla="*/ 408604918 w 459"/>
                <a:gd name="T43" fmla="*/ 268435456 h 24"/>
                <a:gd name="T44" fmla="*/ 408604918 w 459"/>
                <a:gd name="T45" fmla="*/ 268435456 h 24"/>
                <a:gd name="T46" fmla="*/ 408604918 w 459"/>
                <a:gd name="T47" fmla="*/ 268435456 h 24"/>
                <a:gd name="T48" fmla="*/ 408604918 w 459"/>
                <a:gd name="T49" fmla="*/ 268435456 h 24"/>
                <a:gd name="T50" fmla="*/ 408604918 w 459"/>
                <a:gd name="T51" fmla="*/ 268435456 h 24"/>
                <a:gd name="T52" fmla="*/ 408604918 w 459"/>
                <a:gd name="T53" fmla="*/ 268435456 h 24"/>
                <a:gd name="T54" fmla="*/ 408604918 w 459"/>
                <a:gd name="T55" fmla="*/ 268435456 h 24"/>
                <a:gd name="T56" fmla="*/ 408604918 w 459"/>
                <a:gd name="T57" fmla="*/ 268435456 h 24"/>
                <a:gd name="T58" fmla="*/ 408604918 w 459"/>
                <a:gd name="T59" fmla="*/ 268435456 h 24"/>
                <a:gd name="T60" fmla="*/ 408604918 w 459"/>
                <a:gd name="T61" fmla="*/ 268435456 h 24"/>
                <a:gd name="T62" fmla="*/ 408604918 w 459"/>
                <a:gd name="T63" fmla="*/ 268435456 h 24"/>
                <a:gd name="T64" fmla="*/ 408604918 w 459"/>
                <a:gd name="T65" fmla="*/ 268435456 h 24"/>
                <a:gd name="T66" fmla="*/ 408604918 w 459"/>
                <a:gd name="T67" fmla="*/ 268435456 h 24"/>
                <a:gd name="T68" fmla="*/ 408604918 w 459"/>
                <a:gd name="T69" fmla="*/ 268435456 h 24"/>
                <a:gd name="T70" fmla="*/ 408604918 w 459"/>
                <a:gd name="T71" fmla="*/ 268435456 h 24"/>
                <a:gd name="T72" fmla="*/ 408604918 w 459"/>
                <a:gd name="T73" fmla="*/ 268435456 h 24"/>
                <a:gd name="T74" fmla="*/ 408604918 w 459"/>
                <a:gd name="T75" fmla="*/ 268435456 h 24"/>
                <a:gd name="T76" fmla="*/ 408604918 w 459"/>
                <a:gd name="T77" fmla="*/ 268435456 h 24"/>
                <a:gd name="T78" fmla="*/ 408604918 w 459"/>
                <a:gd name="T79" fmla="*/ 268435456 h 24"/>
                <a:gd name="T80" fmla="*/ 408604918 w 459"/>
                <a:gd name="T81" fmla="*/ 268435456 h 24"/>
                <a:gd name="T82" fmla="*/ 408604918 w 459"/>
                <a:gd name="T83" fmla="*/ 268435456 h 24"/>
                <a:gd name="T84" fmla="*/ 408604918 w 459"/>
                <a:gd name="T85" fmla="*/ 268435456 h 24"/>
                <a:gd name="T86" fmla="*/ 408604918 w 459"/>
                <a:gd name="T87" fmla="*/ 268435456 h 24"/>
                <a:gd name="T88" fmla="*/ 408604918 w 459"/>
                <a:gd name="T89" fmla="*/ 268435456 h 24"/>
                <a:gd name="T90" fmla="*/ 408604918 w 459"/>
                <a:gd name="T91" fmla="*/ 268435456 h 24"/>
                <a:gd name="T92" fmla="*/ 408604918 w 459"/>
                <a:gd name="T93" fmla="*/ 268435456 h 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59"/>
                <a:gd name="T142" fmla="*/ 0 h 24"/>
                <a:gd name="T143" fmla="*/ 459 w 459"/>
                <a:gd name="T144" fmla="*/ 24 h 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59" h="24">
                  <a:moveTo>
                    <a:pt x="98" y="24"/>
                  </a:moveTo>
                  <a:lnTo>
                    <a:pt x="95" y="24"/>
                  </a:lnTo>
                  <a:lnTo>
                    <a:pt x="93" y="24"/>
                  </a:lnTo>
                  <a:lnTo>
                    <a:pt x="90" y="24"/>
                  </a:lnTo>
                  <a:lnTo>
                    <a:pt x="86" y="24"/>
                  </a:lnTo>
                  <a:lnTo>
                    <a:pt x="83" y="24"/>
                  </a:lnTo>
                  <a:lnTo>
                    <a:pt x="80" y="24"/>
                  </a:lnTo>
                  <a:lnTo>
                    <a:pt x="76" y="24"/>
                  </a:lnTo>
                  <a:lnTo>
                    <a:pt x="73" y="24"/>
                  </a:lnTo>
                  <a:lnTo>
                    <a:pt x="69" y="23"/>
                  </a:lnTo>
                  <a:lnTo>
                    <a:pt x="66" y="23"/>
                  </a:lnTo>
                  <a:lnTo>
                    <a:pt x="62" y="23"/>
                  </a:lnTo>
                  <a:lnTo>
                    <a:pt x="59" y="23"/>
                  </a:lnTo>
                  <a:lnTo>
                    <a:pt x="55" y="21"/>
                  </a:lnTo>
                  <a:lnTo>
                    <a:pt x="52" y="21"/>
                  </a:lnTo>
                  <a:lnTo>
                    <a:pt x="48" y="21"/>
                  </a:lnTo>
                  <a:lnTo>
                    <a:pt x="46" y="20"/>
                  </a:lnTo>
                  <a:lnTo>
                    <a:pt x="43" y="20"/>
                  </a:lnTo>
                  <a:lnTo>
                    <a:pt x="39" y="18"/>
                  </a:lnTo>
                  <a:lnTo>
                    <a:pt x="36" y="18"/>
                  </a:lnTo>
                  <a:lnTo>
                    <a:pt x="32" y="17"/>
                  </a:lnTo>
                  <a:lnTo>
                    <a:pt x="29" y="16"/>
                  </a:lnTo>
                  <a:lnTo>
                    <a:pt x="26" y="16"/>
                  </a:lnTo>
                  <a:lnTo>
                    <a:pt x="23" y="14"/>
                  </a:lnTo>
                  <a:lnTo>
                    <a:pt x="21" y="13"/>
                  </a:lnTo>
                  <a:lnTo>
                    <a:pt x="17" y="11"/>
                  </a:lnTo>
                  <a:lnTo>
                    <a:pt x="14" y="10"/>
                  </a:lnTo>
                  <a:lnTo>
                    <a:pt x="11" y="9"/>
                  </a:lnTo>
                  <a:lnTo>
                    <a:pt x="8" y="7"/>
                  </a:lnTo>
                  <a:lnTo>
                    <a:pt x="7" y="6"/>
                  </a:lnTo>
                  <a:lnTo>
                    <a:pt x="4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458" y="0"/>
                  </a:lnTo>
                  <a:lnTo>
                    <a:pt x="458" y="2"/>
                  </a:lnTo>
                  <a:lnTo>
                    <a:pt x="456" y="2"/>
                  </a:lnTo>
                  <a:lnTo>
                    <a:pt x="455" y="3"/>
                  </a:lnTo>
                  <a:lnTo>
                    <a:pt x="454" y="5"/>
                  </a:lnTo>
                  <a:lnTo>
                    <a:pt x="452" y="6"/>
                  </a:lnTo>
                  <a:lnTo>
                    <a:pt x="450" y="6"/>
                  </a:lnTo>
                  <a:lnTo>
                    <a:pt x="448" y="7"/>
                  </a:lnTo>
                  <a:lnTo>
                    <a:pt x="447" y="9"/>
                  </a:lnTo>
                  <a:lnTo>
                    <a:pt x="444" y="9"/>
                  </a:lnTo>
                  <a:lnTo>
                    <a:pt x="441" y="10"/>
                  </a:lnTo>
                  <a:lnTo>
                    <a:pt x="438" y="11"/>
                  </a:lnTo>
                  <a:lnTo>
                    <a:pt x="436" y="13"/>
                  </a:lnTo>
                  <a:lnTo>
                    <a:pt x="433" y="14"/>
                  </a:lnTo>
                  <a:lnTo>
                    <a:pt x="430" y="14"/>
                  </a:lnTo>
                  <a:lnTo>
                    <a:pt x="427" y="16"/>
                  </a:lnTo>
                  <a:lnTo>
                    <a:pt x="423" y="17"/>
                  </a:lnTo>
                  <a:lnTo>
                    <a:pt x="420" y="18"/>
                  </a:lnTo>
                  <a:lnTo>
                    <a:pt x="416" y="18"/>
                  </a:lnTo>
                  <a:lnTo>
                    <a:pt x="412" y="20"/>
                  </a:lnTo>
                  <a:lnTo>
                    <a:pt x="408" y="21"/>
                  </a:lnTo>
                  <a:lnTo>
                    <a:pt x="404" y="21"/>
                  </a:lnTo>
                  <a:lnTo>
                    <a:pt x="400" y="23"/>
                  </a:lnTo>
                  <a:lnTo>
                    <a:pt x="394" y="23"/>
                  </a:lnTo>
                  <a:lnTo>
                    <a:pt x="390" y="24"/>
                  </a:lnTo>
                  <a:lnTo>
                    <a:pt x="385" y="24"/>
                  </a:lnTo>
                  <a:lnTo>
                    <a:pt x="379" y="24"/>
                  </a:lnTo>
                  <a:lnTo>
                    <a:pt x="373" y="24"/>
                  </a:lnTo>
                  <a:lnTo>
                    <a:pt x="368" y="24"/>
                  </a:lnTo>
                  <a:lnTo>
                    <a:pt x="361" y="24"/>
                  </a:lnTo>
                  <a:lnTo>
                    <a:pt x="354" y="24"/>
                  </a:lnTo>
                  <a:lnTo>
                    <a:pt x="346" y="24"/>
                  </a:lnTo>
                  <a:lnTo>
                    <a:pt x="337" y="24"/>
                  </a:lnTo>
                  <a:lnTo>
                    <a:pt x="328" y="24"/>
                  </a:lnTo>
                  <a:lnTo>
                    <a:pt x="318" y="24"/>
                  </a:lnTo>
                  <a:lnTo>
                    <a:pt x="310" y="24"/>
                  </a:lnTo>
                  <a:lnTo>
                    <a:pt x="300" y="24"/>
                  </a:lnTo>
                  <a:lnTo>
                    <a:pt x="289" y="24"/>
                  </a:lnTo>
                  <a:lnTo>
                    <a:pt x="279" y="24"/>
                  </a:lnTo>
                  <a:lnTo>
                    <a:pt x="270" y="24"/>
                  </a:lnTo>
                  <a:lnTo>
                    <a:pt x="259" y="24"/>
                  </a:lnTo>
                  <a:lnTo>
                    <a:pt x="249" y="24"/>
                  </a:lnTo>
                  <a:lnTo>
                    <a:pt x="238" y="24"/>
                  </a:lnTo>
                  <a:lnTo>
                    <a:pt x="228" y="24"/>
                  </a:lnTo>
                  <a:lnTo>
                    <a:pt x="217" y="24"/>
                  </a:lnTo>
                  <a:lnTo>
                    <a:pt x="207" y="24"/>
                  </a:lnTo>
                  <a:lnTo>
                    <a:pt x="198" y="24"/>
                  </a:lnTo>
                  <a:lnTo>
                    <a:pt x="188" y="24"/>
                  </a:lnTo>
                  <a:lnTo>
                    <a:pt x="178" y="24"/>
                  </a:lnTo>
                  <a:lnTo>
                    <a:pt x="169" y="24"/>
                  </a:lnTo>
                  <a:lnTo>
                    <a:pt x="160" y="24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5" y="24"/>
                  </a:lnTo>
                  <a:lnTo>
                    <a:pt x="129" y="24"/>
                  </a:lnTo>
                  <a:lnTo>
                    <a:pt x="123" y="24"/>
                  </a:lnTo>
                  <a:lnTo>
                    <a:pt x="116" y="24"/>
                  </a:lnTo>
                  <a:lnTo>
                    <a:pt x="111" y="24"/>
                  </a:lnTo>
                  <a:lnTo>
                    <a:pt x="106" y="24"/>
                  </a:lnTo>
                  <a:lnTo>
                    <a:pt x="102" y="24"/>
                  </a:lnTo>
                  <a:lnTo>
                    <a:pt x="98" y="24"/>
                  </a:lnTo>
                  <a:close/>
                </a:path>
              </a:pathLst>
            </a:custGeom>
            <a:solidFill>
              <a:srgbClr val="F4F4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02" name="Freeform 91"/>
            <p:cNvSpPr>
              <a:spLocks noChangeArrowheads="1"/>
            </p:cNvSpPr>
            <p:nvPr/>
          </p:nvSpPr>
          <p:spPr bwMode="auto">
            <a:xfrm>
              <a:off x="5235" y="4065"/>
              <a:ext cx="263" cy="7"/>
            </a:xfrm>
            <a:custGeom>
              <a:avLst/>
              <a:gdLst>
                <a:gd name="T0" fmla="*/ 403979246 w 459"/>
                <a:gd name="T1" fmla="*/ 0 h 17"/>
                <a:gd name="T2" fmla="*/ 403979246 w 459"/>
                <a:gd name="T3" fmla="*/ 149926092 h 17"/>
                <a:gd name="T4" fmla="*/ 403979246 w 459"/>
                <a:gd name="T5" fmla="*/ 149926092 h 17"/>
                <a:gd name="T6" fmla="*/ 403979246 w 459"/>
                <a:gd name="T7" fmla="*/ 149926092 h 17"/>
                <a:gd name="T8" fmla="*/ 403979246 w 459"/>
                <a:gd name="T9" fmla="*/ 149926092 h 17"/>
                <a:gd name="T10" fmla="*/ 403979246 w 459"/>
                <a:gd name="T11" fmla="*/ 149926092 h 17"/>
                <a:gd name="T12" fmla="*/ 403979246 w 459"/>
                <a:gd name="T13" fmla="*/ 149926092 h 17"/>
                <a:gd name="T14" fmla="*/ 403979246 w 459"/>
                <a:gd name="T15" fmla="*/ 149926092 h 17"/>
                <a:gd name="T16" fmla="*/ 403979246 w 459"/>
                <a:gd name="T17" fmla="*/ 149926092 h 17"/>
                <a:gd name="T18" fmla="*/ 403979246 w 459"/>
                <a:gd name="T19" fmla="*/ 149926092 h 17"/>
                <a:gd name="T20" fmla="*/ 403979246 w 459"/>
                <a:gd name="T21" fmla="*/ 149926092 h 17"/>
                <a:gd name="T22" fmla="*/ 403979246 w 459"/>
                <a:gd name="T23" fmla="*/ 149926092 h 17"/>
                <a:gd name="T24" fmla="*/ 403979246 w 459"/>
                <a:gd name="T25" fmla="*/ 149926092 h 17"/>
                <a:gd name="T26" fmla="*/ 403979246 w 459"/>
                <a:gd name="T27" fmla="*/ 149926092 h 17"/>
                <a:gd name="T28" fmla="*/ 403979246 w 459"/>
                <a:gd name="T29" fmla="*/ 149926092 h 17"/>
                <a:gd name="T30" fmla="*/ 403979246 w 459"/>
                <a:gd name="T31" fmla="*/ 149926092 h 17"/>
                <a:gd name="T32" fmla="*/ 403979246 w 459"/>
                <a:gd name="T33" fmla="*/ 149926092 h 17"/>
                <a:gd name="T34" fmla="*/ 403979246 w 459"/>
                <a:gd name="T35" fmla="*/ 149926092 h 17"/>
                <a:gd name="T36" fmla="*/ 403979246 w 459"/>
                <a:gd name="T37" fmla="*/ 149926092 h 17"/>
                <a:gd name="T38" fmla="*/ 403979246 w 459"/>
                <a:gd name="T39" fmla="*/ 149926092 h 17"/>
                <a:gd name="T40" fmla="*/ 403979246 w 459"/>
                <a:gd name="T41" fmla="*/ 149926092 h 17"/>
                <a:gd name="T42" fmla="*/ 403979246 w 459"/>
                <a:gd name="T43" fmla="*/ 149926092 h 17"/>
                <a:gd name="T44" fmla="*/ 403979246 w 459"/>
                <a:gd name="T45" fmla="*/ 149926092 h 17"/>
                <a:gd name="T46" fmla="*/ 403979246 w 459"/>
                <a:gd name="T47" fmla="*/ 149926092 h 17"/>
                <a:gd name="T48" fmla="*/ 403979246 w 459"/>
                <a:gd name="T49" fmla="*/ 149926092 h 17"/>
                <a:gd name="T50" fmla="*/ 403979246 w 459"/>
                <a:gd name="T51" fmla="*/ 149926092 h 17"/>
                <a:gd name="T52" fmla="*/ 403979246 w 459"/>
                <a:gd name="T53" fmla="*/ 149926092 h 17"/>
                <a:gd name="T54" fmla="*/ 403979246 w 459"/>
                <a:gd name="T55" fmla="*/ 149926092 h 17"/>
                <a:gd name="T56" fmla="*/ 403979246 w 459"/>
                <a:gd name="T57" fmla="*/ 149926092 h 17"/>
                <a:gd name="T58" fmla="*/ 403979246 w 459"/>
                <a:gd name="T59" fmla="*/ 149926092 h 17"/>
                <a:gd name="T60" fmla="*/ 403979246 w 459"/>
                <a:gd name="T61" fmla="*/ 149926092 h 17"/>
                <a:gd name="T62" fmla="*/ 403979246 w 459"/>
                <a:gd name="T63" fmla="*/ 149926092 h 17"/>
                <a:gd name="T64" fmla="*/ 403979246 w 459"/>
                <a:gd name="T65" fmla="*/ 149926092 h 17"/>
                <a:gd name="T66" fmla="*/ 403979246 w 459"/>
                <a:gd name="T67" fmla="*/ 149926092 h 17"/>
                <a:gd name="T68" fmla="*/ 403979246 w 459"/>
                <a:gd name="T69" fmla="*/ 149926092 h 17"/>
                <a:gd name="T70" fmla="*/ 403979246 w 459"/>
                <a:gd name="T71" fmla="*/ 149926092 h 17"/>
                <a:gd name="T72" fmla="*/ 403979246 w 459"/>
                <a:gd name="T73" fmla="*/ 149926092 h 17"/>
                <a:gd name="T74" fmla="*/ 403979246 w 459"/>
                <a:gd name="T75" fmla="*/ 149926092 h 17"/>
                <a:gd name="T76" fmla="*/ 403979246 w 459"/>
                <a:gd name="T77" fmla="*/ 149926092 h 17"/>
                <a:gd name="T78" fmla="*/ 403979246 w 459"/>
                <a:gd name="T79" fmla="*/ 149926092 h 17"/>
                <a:gd name="T80" fmla="*/ 403979246 w 459"/>
                <a:gd name="T81" fmla="*/ 149926092 h 17"/>
                <a:gd name="T82" fmla="*/ 403979246 w 459"/>
                <a:gd name="T83" fmla="*/ 149926092 h 17"/>
                <a:gd name="T84" fmla="*/ 403979246 w 459"/>
                <a:gd name="T85" fmla="*/ 149926092 h 17"/>
                <a:gd name="T86" fmla="*/ 403979246 w 459"/>
                <a:gd name="T87" fmla="*/ 149926092 h 17"/>
                <a:gd name="T88" fmla="*/ 403979246 w 459"/>
                <a:gd name="T89" fmla="*/ 149926092 h 17"/>
                <a:gd name="T90" fmla="*/ 403979246 w 459"/>
                <a:gd name="T91" fmla="*/ 149926092 h 17"/>
                <a:gd name="T92" fmla="*/ 403979246 w 459"/>
                <a:gd name="T93" fmla="*/ 149926092 h 17"/>
                <a:gd name="T94" fmla="*/ 403979246 w 459"/>
                <a:gd name="T95" fmla="*/ 0 h 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9"/>
                <a:gd name="T145" fmla="*/ 0 h 17"/>
                <a:gd name="T146" fmla="*/ 459 w 459"/>
                <a:gd name="T147" fmla="*/ 17 h 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9" h="17">
                  <a:moveTo>
                    <a:pt x="459" y="0"/>
                  </a:moveTo>
                  <a:lnTo>
                    <a:pt x="458" y="0"/>
                  </a:lnTo>
                  <a:lnTo>
                    <a:pt x="458" y="2"/>
                  </a:lnTo>
                  <a:lnTo>
                    <a:pt x="456" y="2"/>
                  </a:lnTo>
                  <a:lnTo>
                    <a:pt x="455" y="2"/>
                  </a:lnTo>
                  <a:lnTo>
                    <a:pt x="455" y="3"/>
                  </a:lnTo>
                  <a:lnTo>
                    <a:pt x="454" y="3"/>
                  </a:lnTo>
                  <a:lnTo>
                    <a:pt x="452" y="5"/>
                  </a:lnTo>
                  <a:lnTo>
                    <a:pt x="450" y="5"/>
                  </a:lnTo>
                  <a:lnTo>
                    <a:pt x="448" y="5"/>
                  </a:lnTo>
                  <a:lnTo>
                    <a:pt x="447" y="6"/>
                  </a:lnTo>
                  <a:lnTo>
                    <a:pt x="444" y="7"/>
                  </a:lnTo>
                  <a:lnTo>
                    <a:pt x="441" y="7"/>
                  </a:lnTo>
                  <a:lnTo>
                    <a:pt x="438" y="9"/>
                  </a:lnTo>
                  <a:lnTo>
                    <a:pt x="436" y="9"/>
                  </a:lnTo>
                  <a:lnTo>
                    <a:pt x="433" y="10"/>
                  </a:lnTo>
                  <a:lnTo>
                    <a:pt x="430" y="10"/>
                  </a:lnTo>
                  <a:lnTo>
                    <a:pt x="427" y="11"/>
                  </a:lnTo>
                  <a:lnTo>
                    <a:pt x="423" y="11"/>
                  </a:lnTo>
                  <a:lnTo>
                    <a:pt x="420" y="13"/>
                  </a:lnTo>
                  <a:lnTo>
                    <a:pt x="416" y="13"/>
                  </a:lnTo>
                  <a:lnTo>
                    <a:pt x="412" y="14"/>
                  </a:lnTo>
                  <a:lnTo>
                    <a:pt x="408" y="14"/>
                  </a:lnTo>
                  <a:lnTo>
                    <a:pt x="404" y="16"/>
                  </a:lnTo>
                  <a:lnTo>
                    <a:pt x="400" y="16"/>
                  </a:lnTo>
                  <a:lnTo>
                    <a:pt x="394" y="16"/>
                  </a:lnTo>
                  <a:lnTo>
                    <a:pt x="390" y="17"/>
                  </a:lnTo>
                  <a:lnTo>
                    <a:pt x="385" y="17"/>
                  </a:lnTo>
                  <a:lnTo>
                    <a:pt x="379" y="17"/>
                  </a:lnTo>
                  <a:lnTo>
                    <a:pt x="373" y="17"/>
                  </a:lnTo>
                  <a:lnTo>
                    <a:pt x="368" y="17"/>
                  </a:lnTo>
                  <a:lnTo>
                    <a:pt x="361" y="17"/>
                  </a:lnTo>
                  <a:lnTo>
                    <a:pt x="354" y="17"/>
                  </a:lnTo>
                  <a:lnTo>
                    <a:pt x="346" y="17"/>
                  </a:lnTo>
                  <a:lnTo>
                    <a:pt x="337" y="17"/>
                  </a:lnTo>
                  <a:lnTo>
                    <a:pt x="328" y="17"/>
                  </a:lnTo>
                  <a:lnTo>
                    <a:pt x="318" y="17"/>
                  </a:lnTo>
                  <a:lnTo>
                    <a:pt x="310" y="17"/>
                  </a:lnTo>
                  <a:lnTo>
                    <a:pt x="300" y="17"/>
                  </a:lnTo>
                  <a:lnTo>
                    <a:pt x="289" y="17"/>
                  </a:lnTo>
                  <a:lnTo>
                    <a:pt x="279" y="17"/>
                  </a:lnTo>
                  <a:lnTo>
                    <a:pt x="270" y="17"/>
                  </a:lnTo>
                  <a:lnTo>
                    <a:pt x="259" y="17"/>
                  </a:lnTo>
                  <a:lnTo>
                    <a:pt x="249" y="17"/>
                  </a:lnTo>
                  <a:lnTo>
                    <a:pt x="238" y="17"/>
                  </a:lnTo>
                  <a:lnTo>
                    <a:pt x="228" y="17"/>
                  </a:lnTo>
                  <a:lnTo>
                    <a:pt x="217" y="17"/>
                  </a:lnTo>
                  <a:lnTo>
                    <a:pt x="207" y="17"/>
                  </a:lnTo>
                  <a:lnTo>
                    <a:pt x="198" y="17"/>
                  </a:lnTo>
                  <a:lnTo>
                    <a:pt x="188" y="17"/>
                  </a:lnTo>
                  <a:lnTo>
                    <a:pt x="178" y="17"/>
                  </a:lnTo>
                  <a:lnTo>
                    <a:pt x="169" y="17"/>
                  </a:lnTo>
                  <a:lnTo>
                    <a:pt x="160" y="17"/>
                  </a:lnTo>
                  <a:lnTo>
                    <a:pt x="152" y="17"/>
                  </a:lnTo>
                  <a:lnTo>
                    <a:pt x="144" y="17"/>
                  </a:lnTo>
                  <a:lnTo>
                    <a:pt x="135" y="17"/>
                  </a:lnTo>
                  <a:lnTo>
                    <a:pt x="129" y="17"/>
                  </a:lnTo>
                  <a:lnTo>
                    <a:pt x="123" y="17"/>
                  </a:lnTo>
                  <a:lnTo>
                    <a:pt x="116" y="17"/>
                  </a:lnTo>
                  <a:lnTo>
                    <a:pt x="111" y="17"/>
                  </a:lnTo>
                  <a:lnTo>
                    <a:pt x="106" y="17"/>
                  </a:lnTo>
                  <a:lnTo>
                    <a:pt x="102" y="17"/>
                  </a:lnTo>
                  <a:lnTo>
                    <a:pt x="98" y="17"/>
                  </a:lnTo>
                  <a:lnTo>
                    <a:pt x="95" y="17"/>
                  </a:lnTo>
                  <a:lnTo>
                    <a:pt x="93" y="17"/>
                  </a:lnTo>
                  <a:lnTo>
                    <a:pt x="90" y="17"/>
                  </a:lnTo>
                  <a:lnTo>
                    <a:pt x="86" y="17"/>
                  </a:lnTo>
                  <a:lnTo>
                    <a:pt x="83" y="17"/>
                  </a:lnTo>
                  <a:lnTo>
                    <a:pt x="80" y="17"/>
                  </a:lnTo>
                  <a:lnTo>
                    <a:pt x="76" y="17"/>
                  </a:lnTo>
                  <a:lnTo>
                    <a:pt x="73" y="17"/>
                  </a:lnTo>
                  <a:lnTo>
                    <a:pt x="69" y="17"/>
                  </a:lnTo>
                  <a:lnTo>
                    <a:pt x="66" y="17"/>
                  </a:lnTo>
                  <a:lnTo>
                    <a:pt x="62" y="17"/>
                  </a:lnTo>
                  <a:lnTo>
                    <a:pt x="59" y="16"/>
                  </a:lnTo>
                  <a:lnTo>
                    <a:pt x="55" y="16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39" y="14"/>
                  </a:lnTo>
                  <a:lnTo>
                    <a:pt x="36" y="13"/>
                  </a:lnTo>
                  <a:lnTo>
                    <a:pt x="32" y="13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17" y="9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F7F7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03" name="Freeform 92"/>
            <p:cNvSpPr>
              <a:spLocks noChangeArrowheads="1"/>
            </p:cNvSpPr>
            <p:nvPr/>
          </p:nvSpPr>
          <p:spPr bwMode="auto">
            <a:xfrm>
              <a:off x="5240" y="4498"/>
              <a:ext cx="264" cy="31"/>
            </a:xfrm>
            <a:custGeom>
              <a:avLst/>
              <a:gdLst>
                <a:gd name="T0" fmla="*/ 408604918 w 459"/>
                <a:gd name="T1" fmla="*/ 327892110 h 58"/>
                <a:gd name="T2" fmla="*/ 408604918 w 459"/>
                <a:gd name="T3" fmla="*/ 327892110 h 58"/>
                <a:gd name="T4" fmla="*/ 408604918 w 459"/>
                <a:gd name="T5" fmla="*/ 327892110 h 58"/>
                <a:gd name="T6" fmla="*/ 408604918 w 459"/>
                <a:gd name="T7" fmla="*/ 327892110 h 58"/>
                <a:gd name="T8" fmla="*/ 408604918 w 459"/>
                <a:gd name="T9" fmla="*/ 327892110 h 58"/>
                <a:gd name="T10" fmla="*/ 408604918 w 459"/>
                <a:gd name="T11" fmla="*/ 327892110 h 58"/>
                <a:gd name="T12" fmla="*/ 408604918 w 459"/>
                <a:gd name="T13" fmla="*/ 327892110 h 58"/>
                <a:gd name="T14" fmla="*/ 408604918 w 459"/>
                <a:gd name="T15" fmla="*/ 327892110 h 58"/>
                <a:gd name="T16" fmla="*/ 408604918 w 459"/>
                <a:gd name="T17" fmla="*/ 327892110 h 58"/>
                <a:gd name="T18" fmla="*/ 408604918 w 459"/>
                <a:gd name="T19" fmla="*/ 327892110 h 58"/>
                <a:gd name="T20" fmla="*/ 408604918 w 459"/>
                <a:gd name="T21" fmla="*/ 327892110 h 58"/>
                <a:gd name="T22" fmla="*/ 408604918 w 459"/>
                <a:gd name="T23" fmla="*/ 327892110 h 58"/>
                <a:gd name="T24" fmla="*/ 408604918 w 459"/>
                <a:gd name="T25" fmla="*/ 327892110 h 58"/>
                <a:gd name="T26" fmla="*/ 408604918 w 459"/>
                <a:gd name="T27" fmla="*/ 327892110 h 58"/>
                <a:gd name="T28" fmla="*/ 408604918 w 459"/>
                <a:gd name="T29" fmla="*/ 0 h 58"/>
                <a:gd name="T30" fmla="*/ 408604918 w 459"/>
                <a:gd name="T31" fmla="*/ 0 h 58"/>
                <a:gd name="T32" fmla="*/ 408604918 w 459"/>
                <a:gd name="T33" fmla="*/ 0 h 58"/>
                <a:gd name="T34" fmla="*/ 408604918 w 459"/>
                <a:gd name="T35" fmla="*/ 0 h 58"/>
                <a:gd name="T36" fmla="*/ 408604918 w 459"/>
                <a:gd name="T37" fmla="*/ 0 h 58"/>
                <a:gd name="T38" fmla="*/ 408604918 w 459"/>
                <a:gd name="T39" fmla="*/ 0 h 58"/>
                <a:gd name="T40" fmla="*/ 408604918 w 459"/>
                <a:gd name="T41" fmla="*/ 0 h 58"/>
                <a:gd name="T42" fmla="*/ 408604918 w 459"/>
                <a:gd name="T43" fmla="*/ 0 h 58"/>
                <a:gd name="T44" fmla="*/ 408604918 w 459"/>
                <a:gd name="T45" fmla="*/ 0 h 58"/>
                <a:gd name="T46" fmla="*/ 408604918 w 459"/>
                <a:gd name="T47" fmla="*/ 0 h 58"/>
                <a:gd name="T48" fmla="*/ 408604918 w 459"/>
                <a:gd name="T49" fmla="*/ 0 h 58"/>
                <a:gd name="T50" fmla="*/ 408604918 w 459"/>
                <a:gd name="T51" fmla="*/ 0 h 58"/>
                <a:gd name="T52" fmla="*/ 408604918 w 459"/>
                <a:gd name="T53" fmla="*/ 0 h 58"/>
                <a:gd name="T54" fmla="*/ 408604918 w 459"/>
                <a:gd name="T55" fmla="*/ 0 h 58"/>
                <a:gd name="T56" fmla="*/ 408604918 w 459"/>
                <a:gd name="T57" fmla="*/ 0 h 58"/>
                <a:gd name="T58" fmla="*/ 408604918 w 459"/>
                <a:gd name="T59" fmla="*/ 0 h 58"/>
                <a:gd name="T60" fmla="*/ 408604918 w 459"/>
                <a:gd name="T61" fmla="*/ 0 h 58"/>
                <a:gd name="T62" fmla="*/ 408604918 w 459"/>
                <a:gd name="T63" fmla="*/ 0 h 58"/>
                <a:gd name="T64" fmla="*/ 408604918 w 459"/>
                <a:gd name="T65" fmla="*/ 0 h 58"/>
                <a:gd name="T66" fmla="*/ 408604918 w 459"/>
                <a:gd name="T67" fmla="*/ 0 h 58"/>
                <a:gd name="T68" fmla="*/ 408604918 w 459"/>
                <a:gd name="T69" fmla="*/ 327892110 h 58"/>
                <a:gd name="T70" fmla="*/ 408604918 w 459"/>
                <a:gd name="T71" fmla="*/ 327892110 h 58"/>
                <a:gd name="T72" fmla="*/ 408604918 w 459"/>
                <a:gd name="T73" fmla="*/ 327892110 h 58"/>
                <a:gd name="T74" fmla="*/ 408604918 w 459"/>
                <a:gd name="T75" fmla="*/ 327892110 h 58"/>
                <a:gd name="T76" fmla="*/ 408604918 w 459"/>
                <a:gd name="T77" fmla="*/ 327892110 h 58"/>
                <a:gd name="T78" fmla="*/ 408604918 w 459"/>
                <a:gd name="T79" fmla="*/ 327892110 h 58"/>
                <a:gd name="T80" fmla="*/ 408604918 w 459"/>
                <a:gd name="T81" fmla="*/ 327892110 h 58"/>
                <a:gd name="T82" fmla="*/ 408604918 w 459"/>
                <a:gd name="T83" fmla="*/ 327892110 h 58"/>
                <a:gd name="T84" fmla="*/ 408604918 w 459"/>
                <a:gd name="T85" fmla="*/ 327892110 h 58"/>
                <a:gd name="T86" fmla="*/ 408604918 w 459"/>
                <a:gd name="T87" fmla="*/ 327892110 h 58"/>
                <a:gd name="T88" fmla="*/ 408604918 w 459"/>
                <a:gd name="T89" fmla="*/ 327892110 h 58"/>
                <a:gd name="T90" fmla="*/ 408604918 w 459"/>
                <a:gd name="T91" fmla="*/ 327892110 h 58"/>
                <a:gd name="T92" fmla="*/ 408604918 w 459"/>
                <a:gd name="T93" fmla="*/ 327892110 h 58"/>
                <a:gd name="T94" fmla="*/ 0 w 459"/>
                <a:gd name="T95" fmla="*/ 327892110 h 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9"/>
                <a:gd name="T145" fmla="*/ 0 h 58"/>
                <a:gd name="T146" fmla="*/ 459 w 459"/>
                <a:gd name="T147" fmla="*/ 58 h 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9" h="58">
                  <a:moveTo>
                    <a:pt x="459" y="58"/>
                  </a:moveTo>
                  <a:lnTo>
                    <a:pt x="458" y="58"/>
                  </a:lnTo>
                  <a:lnTo>
                    <a:pt x="458" y="57"/>
                  </a:lnTo>
                  <a:lnTo>
                    <a:pt x="458" y="55"/>
                  </a:lnTo>
                  <a:lnTo>
                    <a:pt x="456" y="54"/>
                  </a:lnTo>
                  <a:lnTo>
                    <a:pt x="455" y="52"/>
                  </a:lnTo>
                  <a:lnTo>
                    <a:pt x="455" y="51"/>
                  </a:lnTo>
                  <a:lnTo>
                    <a:pt x="454" y="50"/>
                  </a:lnTo>
                  <a:lnTo>
                    <a:pt x="452" y="47"/>
                  </a:lnTo>
                  <a:lnTo>
                    <a:pt x="450" y="44"/>
                  </a:lnTo>
                  <a:lnTo>
                    <a:pt x="448" y="43"/>
                  </a:lnTo>
                  <a:lnTo>
                    <a:pt x="447" y="40"/>
                  </a:lnTo>
                  <a:lnTo>
                    <a:pt x="444" y="37"/>
                  </a:lnTo>
                  <a:lnTo>
                    <a:pt x="441" y="34"/>
                  </a:lnTo>
                  <a:lnTo>
                    <a:pt x="438" y="32"/>
                  </a:lnTo>
                  <a:lnTo>
                    <a:pt x="436" y="29"/>
                  </a:lnTo>
                  <a:lnTo>
                    <a:pt x="433" y="26"/>
                  </a:lnTo>
                  <a:lnTo>
                    <a:pt x="430" y="23"/>
                  </a:lnTo>
                  <a:lnTo>
                    <a:pt x="427" y="21"/>
                  </a:lnTo>
                  <a:lnTo>
                    <a:pt x="423" y="18"/>
                  </a:lnTo>
                  <a:lnTo>
                    <a:pt x="420" y="15"/>
                  </a:lnTo>
                  <a:lnTo>
                    <a:pt x="416" y="14"/>
                  </a:lnTo>
                  <a:lnTo>
                    <a:pt x="412" y="11"/>
                  </a:lnTo>
                  <a:lnTo>
                    <a:pt x="408" y="8"/>
                  </a:lnTo>
                  <a:lnTo>
                    <a:pt x="404" y="7"/>
                  </a:lnTo>
                  <a:lnTo>
                    <a:pt x="400" y="5"/>
                  </a:lnTo>
                  <a:lnTo>
                    <a:pt x="394" y="4"/>
                  </a:lnTo>
                  <a:lnTo>
                    <a:pt x="390" y="3"/>
                  </a:lnTo>
                  <a:lnTo>
                    <a:pt x="385" y="1"/>
                  </a:lnTo>
                  <a:lnTo>
                    <a:pt x="379" y="0"/>
                  </a:lnTo>
                  <a:lnTo>
                    <a:pt x="373" y="0"/>
                  </a:lnTo>
                  <a:lnTo>
                    <a:pt x="368" y="0"/>
                  </a:lnTo>
                  <a:lnTo>
                    <a:pt x="361" y="0"/>
                  </a:lnTo>
                  <a:lnTo>
                    <a:pt x="354" y="0"/>
                  </a:lnTo>
                  <a:lnTo>
                    <a:pt x="346" y="0"/>
                  </a:lnTo>
                  <a:lnTo>
                    <a:pt x="337" y="0"/>
                  </a:lnTo>
                  <a:lnTo>
                    <a:pt x="328" y="0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0" y="0"/>
                  </a:lnTo>
                  <a:lnTo>
                    <a:pt x="289" y="0"/>
                  </a:lnTo>
                  <a:lnTo>
                    <a:pt x="279" y="0"/>
                  </a:lnTo>
                  <a:lnTo>
                    <a:pt x="270" y="0"/>
                  </a:lnTo>
                  <a:lnTo>
                    <a:pt x="259" y="0"/>
                  </a:lnTo>
                  <a:lnTo>
                    <a:pt x="249" y="0"/>
                  </a:lnTo>
                  <a:lnTo>
                    <a:pt x="238" y="0"/>
                  </a:lnTo>
                  <a:lnTo>
                    <a:pt x="228" y="0"/>
                  </a:lnTo>
                  <a:lnTo>
                    <a:pt x="217" y="0"/>
                  </a:lnTo>
                  <a:lnTo>
                    <a:pt x="207" y="0"/>
                  </a:lnTo>
                  <a:lnTo>
                    <a:pt x="198" y="0"/>
                  </a:lnTo>
                  <a:lnTo>
                    <a:pt x="188" y="0"/>
                  </a:lnTo>
                  <a:lnTo>
                    <a:pt x="178" y="0"/>
                  </a:lnTo>
                  <a:lnTo>
                    <a:pt x="169" y="0"/>
                  </a:lnTo>
                  <a:lnTo>
                    <a:pt x="160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1" y="0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3" y="1"/>
                  </a:lnTo>
                  <a:lnTo>
                    <a:pt x="80" y="1"/>
                  </a:lnTo>
                  <a:lnTo>
                    <a:pt x="76" y="3"/>
                  </a:lnTo>
                  <a:lnTo>
                    <a:pt x="73" y="3"/>
                  </a:lnTo>
                  <a:lnTo>
                    <a:pt x="69" y="4"/>
                  </a:lnTo>
                  <a:lnTo>
                    <a:pt x="66" y="4"/>
                  </a:lnTo>
                  <a:lnTo>
                    <a:pt x="62" y="5"/>
                  </a:lnTo>
                  <a:lnTo>
                    <a:pt x="59" y="7"/>
                  </a:lnTo>
                  <a:lnTo>
                    <a:pt x="55" y="8"/>
                  </a:lnTo>
                  <a:lnTo>
                    <a:pt x="52" y="9"/>
                  </a:lnTo>
                  <a:lnTo>
                    <a:pt x="50" y="11"/>
                  </a:lnTo>
                  <a:lnTo>
                    <a:pt x="46" y="12"/>
                  </a:lnTo>
                  <a:lnTo>
                    <a:pt x="43" y="15"/>
                  </a:lnTo>
                  <a:lnTo>
                    <a:pt x="39" y="16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29" y="23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21" y="32"/>
                  </a:lnTo>
                  <a:lnTo>
                    <a:pt x="18" y="34"/>
                  </a:lnTo>
                  <a:lnTo>
                    <a:pt x="14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7" y="47"/>
                  </a:lnTo>
                  <a:lnTo>
                    <a:pt x="4" y="51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459" y="5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04" name="Freeform 93"/>
            <p:cNvSpPr>
              <a:spLocks noChangeArrowheads="1"/>
            </p:cNvSpPr>
            <p:nvPr/>
          </p:nvSpPr>
          <p:spPr bwMode="auto">
            <a:xfrm>
              <a:off x="5240" y="4501"/>
              <a:ext cx="264" cy="28"/>
            </a:xfrm>
            <a:custGeom>
              <a:avLst/>
              <a:gdLst>
                <a:gd name="T0" fmla="*/ 408604918 w 459"/>
                <a:gd name="T1" fmla="*/ 0 h 51"/>
                <a:gd name="T2" fmla="*/ 408604918 w 459"/>
                <a:gd name="T3" fmla="*/ 355380367 h 51"/>
                <a:gd name="T4" fmla="*/ 408604918 w 459"/>
                <a:gd name="T5" fmla="*/ 355380367 h 51"/>
                <a:gd name="T6" fmla="*/ 408604918 w 459"/>
                <a:gd name="T7" fmla="*/ 355380367 h 51"/>
                <a:gd name="T8" fmla="*/ 408604918 w 459"/>
                <a:gd name="T9" fmla="*/ 355380367 h 51"/>
                <a:gd name="T10" fmla="*/ 408604918 w 459"/>
                <a:gd name="T11" fmla="*/ 355380367 h 51"/>
                <a:gd name="T12" fmla="*/ 408604918 w 459"/>
                <a:gd name="T13" fmla="*/ 355380367 h 51"/>
                <a:gd name="T14" fmla="*/ 408604918 w 459"/>
                <a:gd name="T15" fmla="*/ 355380367 h 51"/>
                <a:gd name="T16" fmla="*/ 408604918 w 459"/>
                <a:gd name="T17" fmla="*/ 355380367 h 51"/>
                <a:gd name="T18" fmla="*/ 408604918 w 459"/>
                <a:gd name="T19" fmla="*/ 355380367 h 51"/>
                <a:gd name="T20" fmla="*/ 408604918 w 459"/>
                <a:gd name="T21" fmla="*/ 355380367 h 51"/>
                <a:gd name="T22" fmla="*/ 408604918 w 459"/>
                <a:gd name="T23" fmla="*/ 355380367 h 51"/>
                <a:gd name="T24" fmla="*/ 408604918 w 459"/>
                <a:gd name="T25" fmla="*/ 355380367 h 51"/>
                <a:gd name="T26" fmla="*/ 408604918 w 459"/>
                <a:gd name="T27" fmla="*/ 355380367 h 51"/>
                <a:gd name="T28" fmla="*/ 408604918 w 459"/>
                <a:gd name="T29" fmla="*/ 355380367 h 51"/>
                <a:gd name="T30" fmla="*/ 0 w 459"/>
                <a:gd name="T31" fmla="*/ 355380367 h 51"/>
                <a:gd name="T32" fmla="*/ 408604918 w 459"/>
                <a:gd name="T33" fmla="*/ 355380367 h 51"/>
                <a:gd name="T34" fmla="*/ 408604918 w 459"/>
                <a:gd name="T35" fmla="*/ 355380367 h 51"/>
                <a:gd name="T36" fmla="*/ 408604918 w 459"/>
                <a:gd name="T37" fmla="*/ 355380367 h 51"/>
                <a:gd name="T38" fmla="*/ 408604918 w 459"/>
                <a:gd name="T39" fmla="*/ 355380367 h 51"/>
                <a:gd name="T40" fmla="*/ 408604918 w 459"/>
                <a:gd name="T41" fmla="*/ 355380367 h 51"/>
                <a:gd name="T42" fmla="*/ 408604918 w 459"/>
                <a:gd name="T43" fmla="*/ 355380367 h 51"/>
                <a:gd name="T44" fmla="*/ 408604918 w 459"/>
                <a:gd name="T45" fmla="*/ 355380367 h 51"/>
                <a:gd name="T46" fmla="*/ 408604918 w 459"/>
                <a:gd name="T47" fmla="*/ 355380367 h 51"/>
                <a:gd name="T48" fmla="*/ 408604918 w 459"/>
                <a:gd name="T49" fmla="*/ 355380367 h 51"/>
                <a:gd name="T50" fmla="*/ 408604918 w 459"/>
                <a:gd name="T51" fmla="*/ 355380367 h 51"/>
                <a:gd name="T52" fmla="*/ 408604918 w 459"/>
                <a:gd name="T53" fmla="*/ 355380367 h 51"/>
                <a:gd name="T54" fmla="*/ 408604918 w 459"/>
                <a:gd name="T55" fmla="*/ 355380367 h 51"/>
                <a:gd name="T56" fmla="*/ 408604918 w 459"/>
                <a:gd name="T57" fmla="*/ 355380367 h 51"/>
                <a:gd name="T58" fmla="*/ 408604918 w 459"/>
                <a:gd name="T59" fmla="*/ 0 h 51"/>
                <a:gd name="T60" fmla="*/ 408604918 w 459"/>
                <a:gd name="T61" fmla="*/ 0 h 51"/>
                <a:gd name="T62" fmla="*/ 408604918 w 459"/>
                <a:gd name="T63" fmla="*/ 0 h 51"/>
                <a:gd name="T64" fmla="*/ 408604918 w 459"/>
                <a:gd name="T65" fmla="*/ 0 h 51"/>
                <a:gd name="T66" fmla="*/ 408604918 w 459"/>
                <a:gd name="T67" fmla="*/ 0 h 51"/>
                <a:gd name="T68" fmla="*/ 408604918 w 459"/>
                <a:gd name="T69" fmla="*/ 0 h 51"/>
                <a:gd name="T70" fmla="*/ 408604918 w 459"/>
                <a:gd name="T71" fmla="*/ 0 h 51"/>
                <a:gd name="T72" fmla="*/ 408604918 w 459"/>
                <a:gd name="T73" fmla="*/ 0 h 51"/>
                <a:gd name="T74" fmla="*/ 408604918 w 459"/>
                <a:gd name="T75" fmla="*/ 0 h 51"/>
                <a:gd name="T76" fmla="*/ 408604918 w 459"/>
                <a:gd name="T77" fmla="*/ 0 h 51"/>
                <a:gd name="T78" fmla="*/ 408604918 w 459"/>
                <a:gd name="T79" fmla="*/ 0 h 51"/>
                <a:gd name="T80" fmla="*/ 408604918 w 459"/>
                <a:gd name="T81" fmla="*/ 0 h 51"/>
                <a:gd name="T82" fmla="*/ 408604918 w 459"/>
                <a:gd name="T83" fmla="*/ 0 h 51"/>
                <a:gd name="T84" fmla="*/ 408604918 w 459"/>
                <a:gd name="T85" fmla="*/ 0 h 51"/>
                <a:gd name="T86" fmla="*/ 408604918 w 459"/>
                <a:gd name="T87" fmla="*/ 0 h 51"/>
                <a:gd name="T88" fmla="*/ 408604918 w 459"/>
                <a:gd name="T89" fmla="*/ 0 h 51"/>
                <a:gd name="T90" fmla="*/ 408604918 w 459"/>
                <a:gd name="T91" fmla="*/ 0 h 51"/>
                <a:gd name="T92" fmla="*/ 408604918 w 459"/>
                <a:gd name="T93" fmla="*/ 0 h 51"/>
                <a:gd name="T94" fmla="*/ 408604918 w 459"/>
                <a:gd name="T95" fmla="*/ 0 h 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9"/>
                <a:gd name="T145" fmla="*/ 0 h 51"/>
                <a:gd name="T146" fmla="*/ 459 w 459"/>
                <a:gd name="T147" fmla="*/ 51 h 5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9" h="51">
                  <a:moveTo>
                    <a:pt x="368" y="0"/>
                  </a:moveTo>
                  <a:lnTo>
                    <a:pt x="373" y="0"/>
                  </a:lnTo>
                  <a:lnTo>
                    <a:pt x="379" y="0"/>
                  </a:lnTo>
                  <a:lnTo>
                    <a:pt x="385" y="1"/>
                  </a:lnTo>
                  <a:lnTo>
                    <a:pt x="390" y="1"/>
                  </a:lnTo>
                  <a:lnTo>
                    <a:pt x="394" y="2"/>
                  </a:lnTo>
                  <a:lnTo>
                    <a:pt x="400" y="4"/>
                  </a:lnTo>
                  <a:lnTo>
                    <a:pt x="404" y="5"/>
                  </a:lnTo>
                  <a:lnTo>
                    <a:pt x="408" y="8"/>
                  </a:lnTo>
                  <a:lnTo>
                    <a:pt x="412" y="9"/>
                  </a:lnTo>
                  <a:lnTo>
                    <a:pt x="416" y="11"/>
                  </a:lnTo>
                  <a:lnTo>
                    <a:pt x="420" y="14"/>
                  </a:lnTo>
                  <a:lnTo>
                    <a:pt x="423" y="16"/>
                  </a:lnTo>
                  <a:lnTo>
                    <a:pt x="427" y="18"/>
                  </a:lnTo>
                  <a:lnTo>
                    <a:pt x="430" y="20"/>
                  </a:lnTo>
                  <a:lnTo>
                    <a:pt x="433" y="23"/>
                  </a:lnTo>
                  <a:lnTo>
                    <a:pt x="436" y="25"/>
                  </a:lnTo>
                  <a:lnTo>
                    <a:pt x="438" y="27"/>
                  </a:lnTo>
                  <a:lnTo>
                    <a:pt x="441" y="30"/>
                  </a:lnTo>
                  <a:lnTo>
                    <a:pt x="444" y="33"/>
                  </a:lnTo>
                  <a:lnTo>
                    <a:pt x="447" y="34"/>
                  </a:lnTo>
                  <a:lnTo>
                    <a:pt x="448" y="37"/>
                  </a:lnTo>
                  <a:lnTo>
                    <a:pt x="450" y="38"/>
                  </a:lnTo>
                  <a:lnTo>
                    <a:pt x="452" y="41"/>
                  </a:lnTo>
                  <a:lnTo>
                    <a:pt x="454" y="43"/>
                  </a:lnTo>
                  <a:lnTo>
                    <a:pt x="455" y="45"/>
                  </a:lnTo>
                  <a:lnTo>
                    <a:pt x="455" y="47"/>
                  </a:lnTo>
                  <a:lnTo>
                    <a:pt x="456" y="48"/>
                  </a:lnTo>
                  <a:lnTo>
                    <a:pt x="458" y="50"/>
                  </a:lnTo>
                  <a:lnTo>
                    <a:pt x="458" y="51"/>
                  </a:lnTo>
                  <a:lnTo>
                    <a:pt x="459" y="51"/>
                  </a:lnTo>
                  <a:lnTo>
                    <a:pt x="0" y="51"/>
                  </a:lnTo>
                  <a:lnTo>
                    <a:pt x="1" y="48"/>
                  </a:lnTo>
                  <a:lnTo>
                    <a:pt x="4" y="44"/>
                  </a:lnTo>
                  <a:lnTo>
                    <a:pt x="7" y="41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4" y="32"/>
                  </a:lnTo>
                  <a:lnTo>
                    <a:pt x="18" y="30"/>
                  </a:lnTo>
                  <a:lnTo>
                    <a:pt x="21" y="27"/>
                  </a:lnTo>
                  <a:lnTo>
                    <a:pt x="23" y="25"/>
                  </a:lnTo>
                  <a:lnTo>
                    <a:pt x="26" y="22"/>
                  </a:lnTo>
                  <a:lnTo>
                    <a:pt x="29" y="20"/>
                  </a:lnTo>
                  <a:lnTo>
                    <a:pt x="33" y="18"/>
                  </a:lnTo>
                  <a:lnTo>
                    <a:pt x="36" y="16"/>
                  </a:lnTo>
                  <a:lnTo>
                    <a:pt x="39" y="14"/>
                  </a:lnTo>
                  <a:lnTo>
                    <a:pt x="43" y="12"/>
                  </a:lnTo>
                  <a:lnTo>
                    <a:pt x="46" y="11"/>
                  </a:lnTo>
                  <a:lnTo>
                    <a:pt x="50" y="9"/>
                  </a:lnTo>
                  <a:lnTo>
                    <a:pt x="52" y="8"/>
                  </a:lnTo>
                  <a:lnTo>
                    <a:pt x="55" y="7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6" y="4"/>
                  </a:lnTo>
                  <a:lnTo>
                    <a:pt x="69" y="2"/>
                  </a:lnTo>
                  <a:lnTo>
                    <a:pt x="73" y="2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4" y="0"/>
                  </a:lnTo>
                  <a:lnTo>
                    <a:pt x="152" y="0"/>
                  </a:lnTo>
                  <a:lnTo>
                    <a:pt x="160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8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0"/>
                  </a:lnTo>
                  <a:lnTo>
                    <a:pt x="238" y="0"/>
                  </a:lnTo>
                  <a:lnTo>
                    <a:pt x="249" y="0"/>
                  </a:lnTo>
                  <a:lnTo>
                    <a:pt x="259" y="0"/>
                  </a:lnTo>
                  <a:lnTo>
                    <a:pt x="270" y="0"/>
                  </a:lnTo>
                  <a:lnTo>
                    <a:pt x="279" y="0"/>
                  </a:lnTo>
                  <a:lnTo>
                    <a:pt x="289" y="0"/>
                  </a:lnTo>
                  <a:lnTo>
                    <a:pt x="300" y="0"/>
                  </a:lnTo>
                  <a:lnTo>
                    <a:pt x="310" y="0"/>
                  </a:lnTo>
                  <a:lnTo>
                    <a:pt x="318" y="0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46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05" name="Freeform 94"/>
            <p:cNvSpPr>
              <a:spLocks noChangeArrowheads="1"/>
            </p:cNvSpPr>
            <p:nvPr/>
          </p:nvSpPr>
          <p:spPr bwMode="auto">
            <a:xfrm>
              <a:off x="5240" y="4505"/>
              <a:ext cx="264" cy="24"/>
            </a:xfrm>
            <a:custGeom>
              <a:avLst/>
              <a:gdLst>
                <a:gd name="T0" fmla="*/ 408604918 w 459"/>
                <a:gd name="T1" fmla="*/ 0 h 44"/>
                <a:gd name="T2" fmla="*/ 408604918 w 459"/>
                <a:gd name="T3" fmla="*/ 348502230 h 44"/>
                <a:gd name="T4" fmla="*/ 408604918 w 459"/>
                <a:gd name="T5" fmla="*/ 348502230 h 44"/>
                <a:gd name="T6" fmla="*/ 408604918 w 459"/>
                <a:gd name="T7" fmla="*/ 348502230 h 44"/>
                <a:gd name="T8" fmla="*/ 408604918 w 459"/>
                <a:gd name="T9" fmla="*/ 348502230 h 44"/>
                <a:gd name="T10" fmla="*/ 408604918 w 459"/>
                <a:gd name="T11" fmla="*/ 348502230 h 44"/>
                <a:gd name="T12" fmla="*/ 408604918 w 459"/>
                <a:gd name="T13" fmla="*/ 348502230 h 44"/>
                <a:gd name="T14" fmla="*/ 408604918 w 459"/>
                <a:gd name="T15" fmla="*/ 348502230 h 44"/>
                <a:gd name="T16" fmla="*/ 408604918 w 459"/>
                <a:gd name="T17" fmla="*/ 348502230 h 44"/>
                <a:gd name="T18" fmla="*/ 408604918 w 459"/>
                <a:gd name="T19" fmla="*/ 348502230 h 44"/>
                <a:gd name="T20" fmla="*/ 408604918 w 459"/>
                <a:gd name="T21" fmla="*/ 348502230 h 44"/>
                <a:gd name="T22" fmla="*/ 408604918 w 459"/>
                <a:gd name="T23" fmla="*/ 348502230 h 44"/>
                <a:gd name="T24" fmla="*/ 408604918 w 459"/>
                <a:gd name="T25" fmla="*/ 348502230 h 44"/>
                <a:gd name="T26" fmla="*/ 408604918 w 459"/>
                <a:gd name="T27" fmla="*/ 348502230 h 44"/>
                <a:gd name="T28" fmla="*/ 408604918 w 459"/>
                <a:gd name="T29" fmla="*/ 348502230 h 44"/>
                <a:gd name="T30" fmla="*/ 0 w 459"/>
                <a:gd name="T31" fmla="*/ 348502230 h 44"/>
                <a:gd name="T32" fmla="*/ 408604918 w 459"/>
                <a:gd name="T33" fmla="*/ 348502230 h 44"/>
                <a:gd name="T34" fmla="*/ 408604918 w 459"/>
                <a:gd name="T35" fmla="*/ 348502230 h 44"/>
                <a:gd name="T36" fmla="*/ 408604918 w 459"/>
                <a:gd name="T37" fmla="*/ 348502230 h 44"/>
                <a:gd name="T38" fmla="*/ 408604918 w 459"/>
                <a:gd name="T39" fmla="*/ 348502230 h 44"/>
                <a:gd name="T40" fmla="*/ 408604918 w 459"/>
                <a:gd name="T41" fmla="*/ 348502230 h 44"/>
                <a:gd name="T42" fmla="*/ 408604918 w 459"/>
                <a:gd name="T43" fmla="*/ 348502230 h 44"/>
                <a:gd name="T44" fmla="*/ 408604918 w 459"/>
                <a:gd name="T45" fmla="*/ 348502230 h 44"/>
                <a:gd name="T46" fmla="*/ 408604918 w 459"/>
                <a:gd name="T47" fmla="*/ 348502230 h 44"/>
                <a:gd name="T48" fmla="*/ 408604918 w 459"/>
                <a:gd name="T49" fmla="*/ 348502230 h 44"/>
                <a:gd name="T50" fmla="*/ 408604918 w 459"/>
                <a:gd name="T51" fmla="*/ 348502230 h 44"/>
                <a:gd name="T52" fmla="*/ 408604918 w 459"/>
                <a:gd name="T53" fmla="*/ 348502230 h 44"/>
                <a:gd name="T54" fmla="*/ 408604918 w 459"/>
                <a:gd name="T55" fmla="*/ 348502230 h 44"/>
                <a:gd name="T56" fmla="*/ 408604918 w 459"/>
                <a:gd name="T57" fmla="*/ 348502230 h 44"/>
                <a:gd name="T58" fmla="*/ 408604918 w 459"/>
                <a:gd name="T59" fmla="*/ 0 h 44"/>
                <a:gd name="T60" fmla="*/ 408604918 w 459"/>
                <a:gd name="T61" fmla="*/ 0 h 44"/>
                <a:gd name="T62" fmla="*/ 408604918 w 459"/>
                <a:gd name="T63" fmla="*/ 0 h 44"/>
                <a:gd name="T64" fmla="*/ 408604918 w 459"/>
                <a:gd name="T65" fmla="*/ 0 h 44"/>
                <a:gd name="T66" fmla="*/ 408604918 w 459"/>
                <a:gd name="T67" fmla="*/ 0 h 44"/>
                <a:gd name="T68" fmla="*/ 408604918 w 459"/>
                <a:gd name="T69" fmla="*/ 0 h 44"/>
                <a:gd name="T70" fmla="*/ 408604918 w 459"/>
                <a:gd name="T71" fmla="*/ 0 h 44"/>
                <a:gd name="T72" fmla="*/ 408604918 w 459"/>
                <a:gd name="T73" fmla="*/ 0 h 44"/>
                <a:gd name="T74" fmla="*/ 408604918 w 459"/>
                <a:gd name="T75" fmla="*/ 0 h 44"/>
                <a:gd name="T76" fmla="*/ 408604918 w 459"/>
                <a:gd name="T77" fmla="*/ 0 h 44"/>
                <a:gd name="T78" fmla="*/ 408604918 w 459"/>
                <a:gd name="T79" fmla="*/ 0 h 44"/>
                <a:gd name="T80" fmla="*/ 408604918 w 459"/>
                <a:gd name="T81" fmla="*/ 0 h 44"/>
                <a:gd name="T82" fmla="*/ 408604918 w 459"/>
                <a:gd name="T83" fmla="*/ 0 h 44"/>
                <a:gd name="T84" fmla="*/ 408604918 w 459"/>
                <a:gd name="T85" fmla="*/ 0 h 44"/>
                <a:gd name="T86" fmla="*/ 408604918 w 459"/>
                <a:gd name="T87" fmla="*/ 0 h 44"/>
                <a:gd name="T88" fmla="*/ 408604918 w 459"/>
                <a:gd name="T89" fmla="*/ 0 h 44"/>
                <a:gd name="T90" fmla="*/ 408604918 w 459"/>
                <a:gd name="T91" fmla="*/ 0 h 44"/>
                <a:gd name="T92" fmla="*/ 408604918 w 459"/>
                <a:gd name="T93" fmla="*/ 0 h 44"/>
                <a:gd name="T94" fmla="*/ 408604918 w 459"/>
                <a:gd name="T95" fmla="*/ 0 h 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9"/>
                <a:gd name="T145" fmla="*/ 0 h 44"/>
                <a:gd name="T146" fmla="*/ 459 w 459"/>
                <a:gd name="T147" fmla="*/ 44 h 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9" h="44">
                  <a:moveTo>
                    <a:pt x="368" y="0"/>
                  </a:moveTo>
                  <a:lnTo>
                    <a:pt x="373" y="0"/>
                  </a:lnTo>
                  <a:lnTo>
                    <a:pt x="379" y="0"/>
                  </a:lnTo>
                  <a:lnTo>
                    <a:pt x="385" y="1"/>
                  </a:lnTo>
                  <a:lnTo>
                    <a:pt x="390" y="1"/>
                  </a:lnTo>
                  <a:lnTo>
                    <a:pt x="394" y="2"/>
                  </a:lnTo>
                  <a:lnTo>
                    <a:pt x="400" y="4"/>
                  </a:lnTo>
                  <a:lnTo>
                    <a:pt x="404" y="5"/>
                  </a:lnTo>
                  <a:lnTo>
                    <a:pt x="408" y="7"/>
                  </a:lnTo>
                  <a:lnTo>
                    <a:pt x="412" y="8"/>
                  </a:lnTo>
                  <a:lnTo>
                    <a:pt x="416" y="9"/>
                  </a:lnTo>
                  <a:lnTo>
                    <a:pt x="420" y="12"/>
                  </a:lnTo>
                  <a:lnTo>
                    <a:pt x="423" y="13"/>
                  </a:lnTo>
                  <a:lnTo>
                    <a:pt x="427" y="15"/>
                  </a:lnTo>
                  <a:lnTo>
                    <a:pt x="430" y="18"/>
                  </a:lnTo>
                  <a:lnTo>
                    <a:pt x="433" y="19"/>
                  </a:lnTo>
                  <a:lnTo>
                    <a:pt x="436" y="22"/>
                  </a:lnTo>
                  <a:lnTo>
                    <a:pt x="438" y="25"/>
                  </a:lnTo>
                  <a:lnTo>
                    <a:pt x="441" y="26"/>
                  </a:lnTo>
                  <a:lnTo>
                    <a:pt x="444" y="27"/>
                  </a:lnTo>
                  <a:lnTo>
                    <a:pt x="447" y="30"/>
                  </a:lnTo>
                  <a:lnTo>
                    <a:pt x="448" y="31"/>
                  </a:lnTo>
                  <a:lnTo>
                    <a:pt x="450" y="34"/>
                  </a:lnTo>
                  <a:lnTo>
                    <a:pt x="452" y="36"/>
                  </a:lnTo>
                  <a:lnTo>
                    <a:pt x="454" y="37"/>
                  </a:lnTo>
                  <a:lnTo>
                    <a:pt x="455" y="38"/>
                  </a:lnTo>
                  <a:lnTo>
                    <a:pt x="455" y="40"/>
                  </a:lnTo>
                  <a:lnTo>
                    <a:pt x="456" y="41"/>
                  </a:lnTo>
                  <a:lnTo>
                    <a:pt x="458" y="43"/>
                  </a:lnTo>
                  <a:lnTo>
                    <a:pt x="458" y="44"/>
                  </a:lnTo>
                  <a:lnTo>
                    <a:pt x="459" y="44"/>
                  </a:lnTo>
                  <a:lnTo>
                    <a:pt x="0" y="44"/>
                  </a:lnTo>
                  <a:lnTo>
                    <a:pt x="1" y="41"/>
                  </a:lnTo>
                  <a:lnTo>
                    <a:pt x="4" y="38"/>
                  </a:lnTo>
                  <a:lnTo>
                    <a:pt x="7" y="36"/>
                  </a:lnTo>
                  <a:lnTo>
                    <a:pt x="10" y="33"/>
                  </a:lnTo>
                  <a:lnTo>
                    <a:pt x="11" y="30"/>
                  </a:lnTo>
                  <a:lnTo>
                    <a:pt x="14" y="27"/>
                  </a:lnTo>
                  <a:lnTo>
                    <a:pt x="18" y="25"/>
                  </a:lnTo>
                  <a:lnTo>
                    <a:pt x="21" y="23"/>
                  </a:lnTo>
                  <a:lnTo>
                    <a:pt x="23" y="20"/>
                  </a:lnTo>
                  <a:lnTo>
                    <a:pt x="26" y="19"/>
                  </a:lnTo>
                  <a:lnTo>
                    <a:pt x="29" y="16"/>
                  </a:lnTo>
                  <a:lnTo>
                    <a:pt x="33" y="15"/>
                  </a:lnTo>
                  <a:lnTo>
                    <a:pt x="36" y="13"/>
                  </a:lnTo>
                  <a:lnTo>
                    <a:pt x="39" y="12"/>
                  </a:lnTo>
                  <a:lnTo>
                    <a:pt x="43" y="11"/>
                  </a:lnTo>
                  <a:lnTo>
                    <a:pt x="46" y="9"/>
                  </a:lnTo>
                  <a:lnTo>
                    <a:pt x="50" y="8"/>
                  </a:lnTo>
                  <a:lnTo>
                    <a:pt x="52" y="7"/>
                  </a:lnTo>
                  <a:lnTo>
                    <a:pt x="55" y="5"/>
                  </a:lnTo>
                  <a:lnTo>
                    <a:pt x="59" y="5"/>
                  </a:lnTo>
                  <a:lnTo>
                    <a:pt x="62" y="4"/>
                  </a:lnTo>
                  <a:lnTo>
                    <a:pt x="66" y="2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4" y="0"/>
                  </a:lnTo>
                  <a:lnTo>
                    <a:pt x="152" y="0"/>
                  </a:lnTo>
                  <a:lnTo>
                    <a:pt x="160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8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0"/>
                  </a:lnTo>
                  <a:lnTo>
                    <a:pt x="238" y="0"/>
                  </a:lnTo>
                  <a:lnTo>
                    <a:pt x="249" y="0"/>
                  </a:lnTo>
                  <a:lnTo>
                    <a:pt x="259" y="0"/>
                  </a:lnTo>
                  <a:lnTo>
                    <a:pt x="270" y="0"/>
                  </a:lnTo>
                  <a:lnTo>
                    <a:pt x="279" y="0"/>
                  </a:lnTo>
                  <a:lnTo>
                    <a:pt x="289" y="0"/>
                  </a:lnTo>
                  <a:lnTo>
                    <a:pt x="300" y="0"/>
                  </a:lnTo>
                  <a:lnTo>
                    <a:pt x="310" y="0"/>
                  </a:lnTo>
                  <a:lnTo>
                    <a:pt x="318" y="0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46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06" name="Freeform 95"/>
            <p:cNvSpPr>
              <a:spLocks noChangeArrowheads="1"/>
            </p:cNvSpPr>
            <p:nvPr/>
          </p:nvSpPr>
          <p:spPr bwMode="auto">
            <a:xfrm>
              <a:off x="5240" y="4509"/>
              <a:ext cx="264" cy="20"/>
            </a:xfrm>
            <a:custGeom>
              <a:avLst/>
              <a:gdLst>
                <a:gd name="T0" fmla="*/ 408604918 w 459"/>
                <a:gd name="T1" fmla="*/ 0 h 37"/>
                <a:gd name="T2" fmla="*/ 408604918 w 459"/>
                <a:gd name="T3" fmla="*/ 0 h 37"/>
                <a:gd name="T4" fmla="*/ 408604918 w 459"/>
                <a:gd name="T5" fmla="*/ 339167851 h 37"/>
                <a:gd name="T6" fmla="*/ 408604918 w 459"/>
                <a:gd name="T7" fmla="*/ 339167851 h 37"/>
                <a:gd name="T8" fmla="*/ 408604918 w 459"/>
                <a:gd name="T9" fmla="*/ 339167851 h 37"/>
                <a:gd name="T10" fmla="*/ 408604918 w 459"/>
                <a:gd name="T11" fmla="*/ 339167851 h 37"/>
                <a:gd name="T12" fmla="*/ 408604918 w 459"/>
                <a:gd name="T13" fmla="*/ 339167851 h 37"/>
                <a:gd name="T14" fmla="*/ 408604918 w 459"/>
                <a:gd name="T15" fmla="*/ 339167851 h 37"/>
                <a:gd name="T16" fmla="*/ 408604918 w 459"/>
                <a:gd name="T17" fmla="*/ 339167851 h 37"/>
                <a:gd name="T18" fmla="*/ 408604918 w 459"/>
                <a:gd name="T19" fmla="*/ 339167851 h 37"/>
                <a:gd name="T20" fmla="*/ 408604918 w 459"/>
                <a:gd name="T21" fmla="*/ 339167851 h 37"/>
                <a:gd name="T22" fmla="*/ 408604918 w 459"/>
                <a:gd name="T23" fmla="*/ 339167851 h 37"/>
                <a:gd name="T24" fmla="*/ 408604918 w 459"/>
                <a:gd name="T25" fmla="*/ 339167851 h 37"/>
                <a:gd name="T26" fmla="*/ 408604918 w 459"/>
                <a:gd name="T27" fmla="*/ 339167851 h 37"/>
                <a:gd name="T28" fmla="*/ 408604918 w 459"/>
                <a:gd name="T29" fmla="*/ 339167851 h 37"/>
                <a:gd name="T30" fmla="*/ 0 w 459"/>
                <a:gd name="T31" fmla="*/ 339167851 h 37"/>
                <a:gd name="T32" fmla="*/ 408604918 w 459"/>
                <a:gd name="T33" fmla="*/ 339167851 h 37"/>
                <a:gd name="T34" fmla="*/ 408604918 w 459"/>
                <a:gd name="T35" fmla="*/ 339167851 h 37"/>
                <a:gd name="T36" fmla="*/ 408604918 w 459"/>
                <a:gd name="T37" fmla="*/ 339167851 h 37"/>
                <a:gd name="T38" fmla="*/ 408604918 w 459"/>
                <a:gd name="T39" fmla="*/ 339167851 h 37"/>
                <a:gd name="T40" fmla="*/ 408604918 w 459"/>
                <a:gd name="T41" fmla="*/ 339167851 h 37"/>
                <a:gd name="T42" fmla="*/ 408604918 w 459"/>
                <a:gd name="T43" fmla="*/ 339167851 h 37"/>
                <a:gd name="T44" fmla="*/ 408604918 w 459"/>
                <a:gd name="T45" fmla="*/ 339167851 h 37"/>
                <a:gd name="T46" fmla="*/ 408604918 w 459"/>
                <a:gd name="T47" fmla="*/ 339167851 h 37"/>
                <a:gd name="T48" fmla="*/ 408604918 w 459"/>
                <a:gd name="T49" fmla="*/ 339167851 h 37"/>
                <a:gd name="T50" fmla="*/ 408604918 w 459"/>
                <a:gd name="T51" fmla="*/ 339167851 h 37"/>
                <a:gd name="T52" fmla="*/ 408604918 w 459"/>
                <a:gd name="T53" fmla="*/ 339167851 h 37"/>
                <a:gd name="T54" fmla="*/ 408604918 w 459"/>
                <a:gd name="T55" fmla="*/ 339167851 h 37"/>
                <a:gd name="T56" fmla="*/ 408604918 w 459"/>
                <a:gd name="T57" fmla="*/ 0 h 37"/>
                <a:gd name="T58" fmla="*/ 408604918 w 459"/>
                <a:gd name="T59" fmla="*/ 0 h 37"/>
                <a:gd name="T60" fmla="*/ 408604918 w 459"/>
                <a:gd name="T61" fmla="*/ 0 h 37"/>
                <a:gd name="T62" fmla="*/ 408604918 w 459"/>
                <a:gd name="T63" fmla="*/ 0 h 37"/>
                <a:gd name="T64" fmla="*/ 408604918 w 459"/>
                <a:gd name="T65" fmla="*/ 0 h 37"/>
                <a:gd name="T66" fmla="*/ 408604918 w 459"/>
                <a:gd name="T67" fmla="*/ 0 h 37"/>
                <a:gd name="T68" fmla="*/ 408604918 w 459"/>
                <a:gd name="T69" fmla="*/ 0 h 37"/>
                <a:gd name="T70" fmla="*/ 408604918 w 459"/>
                <a:gd name="T71" fmla="*/ 0 h 37"/>
                <a:gd name="T72" fmla="*/ 408604918 w 459"/>
                <a:gd name="T73" fmla="*/ 0 h 37"/>
                <a:gd name="T74" fmla="*/ 408604918 w 459"/>
                <a:gd name="T75" fmla="*/ 0 h 37"/>
                <a:gd name="T76" fmla="*/ 408604918 w 459"/>
                <a:gd name="T77" fmla="*/ 0 h 37"/>
                <a:gd name="T78" fmla="*/ 408604918 w 459"/>
                <a:gd name="T79" fmla="*/ 0 h 37"/>
                <a:gd name="T80" fmla="*/ 408604918 w 459"/>
                <a:gd name="T81" fmla="*/ 0 h 37"/>
                <a:gd name="T82" fmla="*/ 408604918 w 459"/>
                <a:gd name="T83" fmla="*/ 0 h 37"/>
                <a:gd name="T84" fmla="*/ 408604918 w 459"/>
                <a:gd name="T85" fmla="*/ 0 h 37"/>
                <a:gd name="T86" fmla="*/ 408604918 w 459"/>
                <a:gd name="T87" fmla="*/ 0 h 37"/>
                <a:gd name="T88" fmla="*/ 408604918 w 459"/>
                <a:gd name="T89" fmla="*/ 0 h 37"/>
                <a:gd name="T90" fmla="*/ 408604918 w 459"/>
                <a:gd name="T91" fmla="*/ 0 h 37"/>
                <a:gd name="T92" fmla="*/ 408604918 w 459"/>
                <a:gd name="T93" fmla="*/ 0 h 37"/>
                <a:gd name="T94" fmla="*/ 408604918 w 459"/>
                <a:gd name="T95" fmla="*/ 0 h 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9"/>
                <a:gd name="T145" fmla="*/ 0 h 37"/>
                <a:gd name="T146" fmla="*/ 459 w 459"/>
                <a:gd name="T147" fmla="*/ 37 h 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9" h="37">
                  <a:moveTo>
                    <a:pt x="368" y="0"/>
                  </a:moveTo>
                  <a:lnTo>
                    <a:pt x="373" y="0"/>
                  </a:lnTo>
                  <a:lnTo>
                    <a:pt x="379" y="0"/>
                  </a:lnTo>
                  <a:lnTo>
                    <a:pt x="385" y="0"/>
                  </a:lnTo>
                  <a:lnTo>
                    <a:pt x="390" y="1"/>
                  </a:lnTo>
                  <a:lnTo>
                    <a:pt x="394" y="1"/>
                  </a:lnTo>
                  <a:lnTo>
                    <a:pt x="400" y="2"/>
                  </a:lnTo>
                  <a:lnTo>
                    <a:pt x="404" y="4"/>
                  </a:lnTo>
                  <a:lnTo>
                    <a:pt x="408" y="5"/>
                  </a:lnTo>
                  <a:lnTo>
                    <a:pt x="412" y="6"/>
                  </a:lnTo>
                  <a:lnTo>
                    <a:pt x="416" y="8"/>
                  </a:lnTo>
                  <a:lnTo>
                    <a:pt x="420" y="9"/>
                  </a:lnTo>
                  <a:lnTo>
                    <a:pt x="423" y="11"/>
                  </a:lnTo>
                  <a:lnTo>
                    <a:pt x="427" y="13"/>
                  </a:lnTo>
                  <a:lnTo>
                    <a:pt x="430" y="15"/>
                  </a:lnTo>
                  <a:lnTo>
                    <a:pt x="433" y="16"/>
                  </a:lnTo>
                  <a:lnTo>
                    <a:pt x="436" y="18"/>
                  </a:lnTo>
                  <a:lnTo>
                    <a:pt x="438" y="20"/>
                  </a:lnTo>
                  <a:lnTo>
                    <a:pt x="441" y="22"/>
                  </a:lnTo>
                  <a:lnTo>
                    <a:pt x="444" y="23"/>
                  </a:lnTo>
                  <a:lnTo>
                    <a:pt x="447" y="24"/>
                  </a:lnTo>
                  <a:lnTo>
                    <a:pt x="448" y="27"/>
                  </a:lnTo>
                  <a:lnTo>
                    <a:pt x="450" y="29"/>
                  </a:lnTo>
                  <a:lnTo>
                    <a:pt x="452" y="30"/>
                  </a:lnTo>
                  <a:lnTo>
                    <a:pt x="454" y="31"/>
                  </a:lnTo>
                  <a:lnTo>
                    <a:pt x="455" y="33"/>
                  </a:lnTo>
                  <a:lnTo>
                    <a:pt x="455" y="34"/>
                  </a:lnTo>
                  <a:lnTo>
                    <a:pt x="456" y="34"/>
                  </a:lnTo>
                  <a:lnTo>
                    <a:pt x="458" y="36"/>
                  </a:lnTo>
                  <a:lnTo>
                    <a:pt x="458" y="37"/>
                  </a:lnTo>
                  <a:lnTo>
                    <a:pt x="459" y="37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4" y="31"/>
                  </a:lnTo>
                  <a:lnTo>
                    <a:pt x="7" y="30"/>
                  </a:lnTo>
                  <a:lnTo>
                    <a:pt x="10" y="27"/>
                  </a:lnTo>
                  <a:lnTo>
                    <a:pt x="11" y="24"/>
                  </a:lnTo>
                  <a:lnTo>
                    <a:pt x="14" y="23"/>
                  </a:lnTo>
                  <a:lnTo>
                    <a:pt x="18" y="20"/>
                  </a:lnTo>
                  <a:lnTo>
                    <a:pt x="21" y="19"/>
                  </a:lnTo>
                  <a:lnTo>
                    <a:pt x="23" y="18"/>
                  </a:lnTo>
                  <a:lnTo>
                    <a:pt x="26" y="15"/>
                  </a:lnTo>
                  <a:lnTo>
                    <a:pt x="29" y="13"/>
                  </a:lnTo>
                  <a:lnTo>
                    <a:pt x="33" y="12"/>
                  </a:lnTo>
                  <a:lnTo>
                    <a:pt x="36" y="11"/>
                  </a:lnTo>
                  <a:lnTo>
                    <a:pt x="39" y="9"/>
                  </a:lnTo>
                  <a:lnTo>
                    <a:pt x="43" y="8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2" y="5"/>
                  </a:lnTo>
                  <a:lnTo>
                    <a:pt x="55" y="4"/>
                  </a:lnTo>
                  <a:lnTo>
                    <a:pt x="59" y="4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69" y="1"/>
                  </a:lnTo>
                  <a:lnTo>
                    <a:pt x="73" y="1"/>
                  </a:lnTo>
                  <a:lnTo>
                    <a:pt x="76" y="1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4" y="0"/>
                  </a:lnTo>
                  <a:lnTo>
                    <a:pt x="152" y="0"/>
                  </a:lnTo>
                  <a:lnTo>
                    <a:pt x="160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8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0"/>
                  </a:lnTo>
                  <a:lnTo>
                    <a:pt x="238" y="0"/>
                  </a:lnTo>
                  <a:lnTo>
                    <a:pt x="249" y="0"/>
                  </a:lnTo>
                  <a:lnTo>
                    <a:pt x="259" y="0"/>
                  </a:lnTo>
                  <a:lnTo>
                    <a:pt x="270" y="0"/>
                  </a:lnTo>
                  <a:lnTo>
                    <a:pt x="279" y="0"/>
                  </a:lnTo>
                  <a:lnTo>
                    <a:pt x="289" y="0"/>
                  </a:lnTo>
                  <a:lnTo>
                    <a:pt x="300" y="0"/>
                  </a:lnTo>
                  <a:lnTo>
                    <a:pt x="310" y="0"/>
                  </a:lnTo>
                  <a:lnTo>
                    <a:pt x="318" y="0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46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07" name="Freeform 96"/>
            <p:cNvSpPr>
              <a:spLocks noChangeArrowheads="1"/>
            </p:cNvSpPr>
            <p:nvPr/>
          </p:nvSpPr>
          <p:spPr bwMode="auto">
            <a:xfrm>
              <a:off x="5240" y="4514"/>
              <a:ext cx="264" cy="15"/>
            </a:xfrm>
            <a:custGeom>
              <a:avLst/>
              <a:gdLst>
                <a:gd name="T0" fmla="*/ 408604918 w 459"/>
                <a:gd name="T1" fmla="*/ 0 h 31"/>
                <a:gd name="T2" fmla="*/ 408604918 w 459"/>
                <a:gd name="T3" fmla="*/ 0 h 31"/>
                <a:gd name="T4" fmla="*/ 408604918 w 459"/>
                <a:gd name="T5" fmla="*/ 243286808 h 31"/>
                <a:gd name="T6" fmla="*/ 408604918 w 459"/>
                <a:gd name="T7" fmla="*/ 243286808 h 31"/>
                <a:gd name="T8" fmla="*/ 408604918 w 459"/>
                <a:gd name="T9" fmla="*/ 243286808 h 31"/>
                <a:gd name="T10" fmla="*/ 408604918 w 459"/>
                <a:gd name="T11" fmla="*/ 243286808 h 31"/>
                <a:gd name="T12" fmla="*/ 408604918 w 459"/>
                <a:gd name="T13" fmla="*/ 243286808 h 31"/>
                <a:gd name="T14" fmla="*/ 408604918 w 459"/>
                <a:gd name="T15" fmla="*/ 243286808 h 31"/>
                <a:gd name="T16" fmla="*/ 408604918 w 459"/>
                <a:gd name="T17" fmla="*/ 243286808 h 31"/>
                <a:gd name="T18" fmla="*/ 408604918 w 459"/>
                <a:gd name="T19" fmla="*/ 243286808 h 31"/>
                <a:gd name="T20" fmla="*/ 408604918 w 459"/>
                <a:gd name="T21" fmla="*/ 243286808 h 31"/>
                <a:gd name="T22" fmla="*/ 408604918 w 459"/>
                <a:gd name="T23" fmla="*/ 243286808 h 31"/>
                <a:gd name="T24" fmla="*/ 408604918 w 459"/>
                <a:gd name="T25" fmla="*/ 243286808 h 31"/>
                <a:gd name="T26" fmla="*/ 408604918 w 459"/>
                <a:gd name="T27" fmla="*/ 243286808 h 31"/>
                <a:gd name="T28" fmla="*/ 408604918 w 459"/>
                <a:gd name="T29" fmla="*/ 243286808 h 31"/>
                <a:gd name="T30" fmla="*/ 0 w 459"/>
                <a:gd name="T31" fmla="*/ 243286808 h 31"/>
                <a:gd name="T32" fmla="*/ 408604918 w 459"/>
                <a:gd name="T33" fmla="*/ 243286808 h 31"/>
                <a:gd name="T34" fmla="*/ 408604918 w 459"/>
                <a:gd name="T35" fmla="*/ 243286808 h 31"/>
                <a:gd name="T36" fmla="*/ 408604918 w 459"/>
                <a:gd name="T37" fmla="*/ 243286808 h 31"/>
                <a:gd name="T38" fmla="*/ 408604918 w 459"/>
                <a:gd name="T39" fmla="*/ 243286808 h 31"/>
                <a:gd name="T40" fmla="*/ 408604918 w 459"/>
                <a:gd name="T41" fmla="*/ 243286808 h 31"/>
                <a:gd name="T42" fmla="*/ 408604918 w 459"/>
                <a:gd name="T43" fmla="*/ 243286808 h 31"/>
                <a:gd name="T44" fmla="*/ 408604918 w 459"/>
                <a:gd name="T45" fmla="*/ 243286808 h 31"/>
                <a:gd name="T46" fmla="*/ 408604918 w 459"/>
                <a:gd name="T47" fmla="*/ 243286808 h 31"/>
                <a:gd name="T48" fmla="*/ 408604918 w 459"/>
                <a:gd name="T49" fmla="*/ 243286808 h 31"/>
                <a:gd name="T50" fmla="*/ 408604918 w 459"/>
                <a:gd name="T51" fmla="*/ 243286808 h 31"/>
                <a:gd name="T52" fmla="*/ 408604918 w 459"/>
                <a:gd name="T53" fmla="*/ 243286808 h 31"/>
                <a:gd name="T54" fmla="*/ 408604918 w 459"/>
                <a:gd name="T55" fmla="*/ 243286808 h 31"/>
                <a:gd name="T56" fmla="*/ 408604918 w 459"/>
                <a:gd name="T57" fmla="*/ 0 h 31"/>
                <a:gd name="T58" fmla="*/ 408604918 w 459"/>
                <a:gd name="T59" fmla="*/ 0 h 31"/>
                <a:gd name="T60" fmla="*/ 408604918 w 459"/>
                <a:gd name="T61" fmla="*/ 0 h 31"/>
                <a:gd name="T62" fmla="*/ 408604918 w 459"/>
                <a:gd name="T63" fmla="*/ 0 h 31"/>
                <a:gd name="T64" fmla="*/ 408604918 w 459"/>
                <a:gd name="T65" fmla="*/ 0 h 31"/>
                <a:gd name="T66" fmla="*/ 408604918 w 459"/>
                <a:gd name="T67" fmla="*/ 0 h 31"/>
                <a:gd name="T68" fmla="*/ 408604918 w 459"/>
                <a:gd name="T69" fmla="*/ 0 h 31"/>
                <a:gd name="T70" fmla="*/ 408604918 w 459"/>
                <a:gd name="T71" fmla="*/ 0 h 31"/>
                <a:gd name="T72" fmla="*/ 408604918 w 459"/>
                <a:gd name="T73" fmla="*/ 0 h 31"/>
                <a:gd name="T74" fmla="*/ 408604918 w 459"/>
                <a:gd name="T75" fmla="*/ 0 h 31"/>
                <a:gd name="T76" fmla="*/ 408604918 w 459"/>
                <a:gd name="T77" fmla="*/ 0 h 31"/>
                <a:gd name="T78" fmla="*/ 408604918 w 459"/>
                <a:gd name="T79" fmla="*/ 0 h 31"/>
                <a:gd name="T80" fmla="*/ 408604918 w 459"/>
                <a:gd name="T81" fmla="*/ 0 h 31"/>
                <a:gd name="T82" fmla="*/ 408604918 w 459"/>
                <a:gd name="T83" fmla="*/ 0 h 31"/>
                <a:gd name="T84" fmla="*/ 408604918 w 459"/>
                <a:gd name="T85" fmla="*/ 0 h 31"/>
                <a:gd name="T86" fmla="*/ 408604918 w 459"/>
                <a:gd name="T87" fmla="*/ 0 h 31"/>
                <a:gd name="T88" fmla="*/ 408604918 w 459"/>
                <a:gd name="T89" fmla="*/ 0 h 31"/>
                <a:gd name="T90" fmla="*/ 408604918 w 459"/>
                <a:gd name="T91" fmla="*/ 0 h 31"/>
                <a:gd name="T92" fmla="*/ 408604918 w 459"/>
                <a:gd name="T93" fmla="*/ 0 h 31"/>
                <a:gd name="T94" fmla="*/ 408604918 w 459"/>
                <a:gd name="T95" fmla="*/ 0 h 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9"/>
                <a:gd name="T145" fmla="*/ 0 h 31"/>
                <a:gd name="T146" fmla="*/ 459 w 459"/>
                <a:gd name="T147" fmla="*/ 31 h 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9" h="31">
                  <a:moveTo>
                    <a:pt x="368" y="0"/>
                  </a:moveTo>
                  <a:lnTo>
                    <a:pt x="373" y="0"/>
                  </a:lnTo>
                  <a:lnTo>
                    <a:pt x="379" y="0"/>
                  </a:lnTo>
                  <a:lnTo>
                    <a:pt x="385" y="0"/>
                  </a:lnTo>
                  <a:lnTo>
                    <a:pt x="390" y="2"/>
                  </a:lnTo>
                  <a:lnTo>
                    <a:pt x="394" y="2"/>
                  </a:lnTo>
                  <a:lnTo>
                    <a:pt x="400" y="3"/>
                  </a:lnTo>
                  <a:lnTo>
                    <a:pt x="404" y="3"/>
                  </a:lnTo>
                  <a:lnTo>
                    <a:pt x="408" y="5"/>
                  </a:lnTo>
                  <a:lnTo>
                    <a:pt x="412" y="6"/>
                  </a:lnTo>
                  <a:lnTo>
                    <a:pt x="416" y="7"/>
                  </a:lnTo>
                  <a:lnTo>
                    <a:pt x="420" y="9"/>
                  </a:lnTo>
                  <a:lnTo>
                    <a:pt x="423" y="10"/>
                  </a:lnTo>
                  <a:lnTo>
                    <a:pt x="427" y="12"/>
                  </a:lnTo>
                  <a:lnTo>
                    <a:pt x="430" y="13"/>
                  </a:lnTo>
                  <a:lnTo>
                    <a:pt x="433" y="14"/>
                  </a:lnTo>
                  <a:lnTo>
                    <a:pt x="436" y="16"/>
                  </a:lnTo>
                  <a:lnTo>
                    <a:pt x="438" y="17"/>
                  </a:lnTo>
                  <a:lnTo>
                    <a:pt x="441" y="18"/>
                  </a:lnTo>
                  <a:lnTo>
                    <a:pt x="444" y="20"/>
                  </a:lnTo>
                  <a:lnTo>
                    <a:pt x="447" y="21"/>
                  </a:lnTo>
                  <a:lnTo>
                    <a:pt x="448" y="23"/>
                  </a:lnTo>
                  <a:lnTo>
                    <a:pt x="450" y="24"/>
                  </a:lnTo>
                  <a:lnTo>
                    <a:pt x="452" y="25"/>
                  </a:lnTo>
                  <a:lnTo>
                    <a:pt x="454" y="27"/>
                  </a:lnTo>
                  <a:lnTo>
                    <a:pt x="455" y="27"/>
                  </a:lnTo>
                  <a:lnTo>
                    <a:pt x="455" y="28"/>
                  </a:lnTo>
                  <a:lnTo>
                    <a:pt x="456" y="30"/>
                  </a:lnTo>
                  <a:lnTo>
                    <a:pt x="458" y="30"/>
                  </a:lnTo>
                  <a:lnTo>
                    <a:pt x="458" y="31"/>
                  </a:lnTo>
                  <a:lnTo>
                    <a:pt x="459" y="31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4" y="27"/>
                  </a:lnTo>
                  <a:lnTo>
                    <a:pt x="7" y="24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4" y="18"/>
                  </a:lnTo>
                  <a:lnTo>
                    <a:pt x="18" y="17"/>
                  </a:lnTo>
                  <a:lnTo>
                    <a:pt x="21" y="16"/>
                  </a:lnTo>
                  <a:lnTo>
                    <a:pt x="23" y="14"/>
                  </a:lnTo>
                  <a:lnTo>
                    <a:pt x="26" y="13"/>
                  </a:lnTo>
                  <a:lnTo>
                    <a:pt x="29" y="12"/>
                  </a:lnTo>
                  <a:lnTo>
                    <a:pt x="33" y="10"/>
                  </a:lnTo>
                  <a:lnTo>
                    <a:pt x="36" y="9"/>
                  </a:lnTo>
                  <a:lnTo>
                    <a:pt x="39" y="9"/>
                  </a:lnTo>
                  <a:lnTo>
                    <a:pt x="43" y="7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2" y="5"/>
                  </a:lnTo>
                  <a:lnTo>
                    <a:pt x="55" y="5"/>
                  </a:lnTo>
                  <a:lnTo>
                    <a:pt x="59" y="3"/>
                  </a:lnTo>
                  <a:lnTo>
                    <a:pt x="62" y="3"/>
                  </a:lnTo>
                  <a:lnTo>
                    <a:pt x="66" y="2"/>
                  </a:lnTo>
                  <a:lnTo>
                    <a:pt x="69" y="2"/>
                  </a:lnTo>
                  <a:lnTo>
                    <a:pt x="73" y="2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4" y="0"/>
                  </a:lnTo>
                  <a:lnTo>
                    <a:pt x="152" y="0"/>
                  </a:lnTo>
                  <a:lnTo>
                    <a:pt x="160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8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0"/>
                  </a:lnTo>
                  <a:lnTo>
                    <a:pt x="238" y="0"/>
                  </a:lnTo>
                  <a:lnTo>
                    <a:pt x="249" y="0"/>
                  </a:lnTo>
                  <a:lnTo>
                    <a:pt x="259" y="0"/>
                  </a:lnTo>
                  <a:lnTo>
                    <a:pt x="270" y="0"/>
                  </a:lnTo>
                  <a:lnTo>
                    <a:pt x="279" y="0"/>
                  </a:lnTo>
                  <a:lnTo>
                    <a:pt x="289" y="0"/>
                  </a:lnTo>
                  <a:lnTo>
                    <a:pt x="300" y="0"/>
                  </a:lnTo>
                  <a:lnTo>
                    <a:pt x="310" y="0"/>
                  </a:lnTo>
                  <a:lnTo>
                    <a:pt x="318" y="0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46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08" name="Freeform 97"/>
            <p:cNvSpPr>
              <a:spLocks noChangeArrowheads="1"/>
            </p:cNvSpPr>
            <p:nvPr/>
          </p:nvSpPr>
          <p:spPr bwMode="auto">
            <a:xfrm>
              <a:off x="5240" y="4517"/>
              <a:ext cx="264" cy="12"/>
            </a:xfrm>
            <a:custGeom>
              <a:avLst/>
              <a:gdLst>
                <a:gd name="T0" fmla="*/ 408604918 w 459"/>
                <a:gd name="T1" fmla="*/ 0 h 24"/>
                <a:gd name="T2" fmla="*/ 408604918 w 459"/>
                <a:gd name="T3" fmla="*/ 0 h 24"/>
                <a:gd name="T4" fmla="*/ 408604918 w 459"/>
                <a:gd name="T5" fmla="*/ 268435456 h 24"/>
                <a:gd name="T6" fmla="*/ 408604918 w 459"/>
                <a:gd name="T7" fmla="*/ 268435456 h 24"/>
                <a:gd name="T8" fmla="*/ 408604918 w 459"/>
                <a:gd name="T9" fmla="*/ 268435456 h 24"/>
                <a:gd name="T10" fmla="*/ 408604918 w 459"/>
                <a:gd name="T11" fmla="*/ 268435456 h 24"/>
                <a:gd name="T12" fmla="*/ 408604918 w 459"/>
                <a:gd name="T13" fmla="*/ 268435456 h 24"/>
                <a:gd name="T14" fmla="*/ 408604918 w 459"/>
                <a:gd name="T15" fmla="*/ 268435456 h 24"/>
                <a:gd name="T16" fmla="*/ 408604918 w 459"/>
                <a:gd name="T17" fmla="*/ 268435456 h 24"/>
                <a:gd name="T18" fmla="*/ 408604918 w 459"/>
                <a:gd name="T19" fmla="*/ 268435456 h 24"/>
                <a:gd name="T20" fmla="*/ 408604918 w 459"/>
                <a:gd name="T21" fmla="*/ 268435456 h 24"/>
                <a:gd name="T22" fmla="*/ 408604918 w 459"/>
                <a:gd name="T23" fmla="*/ 268435456 h 24"/>
                <a:gd name="T24" fmla="*/ 408604918 w 459"/>
                <a:gd name="T25" fmla="*/ 268435456 h 24"/>
                <a:gd name="T26" fmla="*/ 408604918 w 459"/>
                <a:gd name="T27" fmla="*/ 268435456 h 24"/>
                <a:gd name="T28" fmla="*/ 408604918 w 459"/>
                <a:gd name="T29" fmla="*/ 268435456 h 24"/>
                <a:gd name="T30" fmla="*/ 0 w 459"/>
                <a:gd name="T31" fmla="*/ 268435456 h 24"/>
                <a:gd name="T32" fmla="*/ 408604918 w 459"/>
                <a:gd name="T33" fmla="*/ 268435456 h 24"/>
                <a:gd name="T34" fmla="*/ 408604918 w 459"/>
                <a:gd name="T35" fmla="*/ 268435456 h 24"/>
                <a:gd name="T36" fmla="*/ 408604918 w 459"/>
                <a:gd name="T37" fmla="*/ 268435456 h 24"/>
                <a:gd name="T38" fmla="*/ 408604918 w 459"/>
                <a:gd name="T39" fmla="*/ 268435456 h 24"/>
                <a:gd name="T40" fmla="*/ 408604918 w 459"/>
                <a:gd name="T41" fmla="*/ 268435456 h 24"/>
                <a:gd name="T42" fmla="*/ 408604918 w 459"/>
                <a:gd name="T43" fmla="*/ 268435456 h 24"/>
                <a:gd name="T44" fmla="*/ 408604918 w 459"/>
                <a:gd name="T45" fmla="*/ 268435456 h 24"/>
                <a:gd name="T46" fmla="*/ 408604918 w 459"/>
                <a:gd name="T47" fmla="*/ 268435456 h 24"/>
                <a:gd name="T48" fmla="*/ 408604918 w 459"/>
                <a:gd name="T49" fmla="*/ 268435456 h 24"/>
                <a:gd name="T50" fmla="*/ 408604918 w 459"/>
                <a:gd name="T51" fmla="*/ 268435456 h 24"/>
                <a:gd name="T52" fmla="*/ 408604918 w 459"/>
                <a:gd name="T53" fmla="*/ 268435456 h 24"/>
                <a:gd name="T54" fmla="*/ 408604918 w 459"/>
                <a:gd name="T55" fmla="*/ 0 h 24"/>
                <a:gd name="T56" fmla="*/ 408604918 w 459"/>
                <a:gd name="T57" fmla="*/ 0 h 24"/>
                <a:gd name="T58" fmla="*/ 408604918 w 459"/>
                <a:gd name="T59" fmla="*/ 0 h 24"/>
                <a:gd name="T60" fmla="*/ 408604918 w 459"/>
                <a:gd name="T61" fmla="*/ 0 h 24"/>
                <a:gd name="T62" fmla="*/ 408604918 w 459"/>
                <a:gd name="T63" fmla="*/ 0 h 24"/>
                <a:gd name="T64" fmla="*/ 408604918 w 459"/>
                <a:gd name="T65" fmla="*/ 0 h 24"/>
                <a:gd name="T66" fmla="*/ 408604918 w 459"/>
                <a:gd name="T67" fmla="*/ 0 h 24"/>
                <a:gd name="T68" fmla="*/ 408604918 w 459"/>
                <a:gd name="T69" fmla="*/ 0 h 24"/>
                <a:gd name="T70" fmla="*/ 408604918 w 459"/>
                <a:gd name="T71" fmla="*/ 0 h 24"/>
                <a:gd name="T72" fmla="*/ 408604918 w 459"/>
                <a:gd name="T73" fmla="*/ 0 h 24"/>
                <a:gd name="T74" fmla="*/ 408604918 w 459"/>
                <a:gd name="T75" fmla="*/ 0 h 24"/>
                <a:gd name="T76" fmla="*/ 408604918 w 459"/>
                <a:gd name="T77" fmla="*/ 0 h 24"/>
                <a:gd name="T78" fmla="*/ 408604918 w 459"/>
                <a:gd name="T79" fmla="*/ 0 h 24"/>
                <a:gd name="T80" fmla="*/ 408604918 w 459"/>
                <a:gd name="T81" fmla="*/ 0 h 24"/>
                <a:gd name="T82" fmla="*/ 408604918 w 459"/>
                <a:gd name="T83" fmla="*/ 0 h 24"/>
                <a:gd name="T84" fmla="*/ 408604918 w 459"/>
                <a:gd name="T85" fmla="*/ 0 h 24"/>
                <a:gd name="T86" fmla="*/ 408604918 w 459"/>
                <a:gd name="T87" fmla="*/ 0 h 24"/>
                <a:gd name="T88" fmla="*/ 408604918 w 459"/>
                <a:gd name="T89" fmla="*/ 0 h 24"/>
                <a:gd name="T90" fmla="*/ 408604918 w 459"/>
                <a:gd name="T91" fmla="*/ 0 h 24"/>
                <a:gd name="T92" fmla="*/ 408604918 w 459"/>
                <a:gd name="T93" fmla="*/ 0 h 24"/>
                <a:gd name="T94" fmla="*/ 408604918 w 459"/>
                <a:gd name="T95" fmla="*/ 0 h 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9"/>
                <a:gd name="T145" fmla="*/ 0 h 24"/>
                <a:gd name="T146" fmla="*/ 459 w 459"/>
                <a:gd name="T147" fmla="*/ 24 h 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9" h="24">
                  <a:moveTo>
                    <a:pt x="368" y="0"/>
                  </a:moveTo>
                  <a:lnTo>
                    <a:pt x="373" y="0"/>
                  </a:lnTo>
                  <a:lnTo>
                    <a:pt x="379" y="0"/>
                  </a:lnTo>
                  <a:lnTo>
                    <a:pt x="385" y="0"/>
                  </a:lnTo>
                  <a:lnTo>
                    <a:pt x="390" y="2"/>
                  </a:lnTo>
                  <a:lnTo>
                    <a:pt x="394" y="2"/>
                  </a:lnTo>
                  <a:lnTo>
                    <a:pt x="400" y="2"/>
                  </a:lnTo>
                  <a:lnTo>
                    <a:pt x="404" y="3"/>
                  </a:lnTo>
                  <a:lnTo>
                    <a:pt x="408" y="5"/>
                  </a:lnTo>
                  <a:lnTo>
                    <a:pt x="412" y="5"/>
                  </a:lnTo>
                  <a:lnTo>
                    <a:pt x="416" y="6"/>
                  </a:lnTo>
                  <a:lnTo>
                    <a:pt x="420" y="7"/>
                  </a:lnTo>
                  <a:lnTo>
                    <a:pt x="423" y="7"/>
                  </a:lnTo>
                  <a:lnTo>
                    <a:pt x="427" y="9"/>
                  </a:lnTo>
                  <a:lnTo>
                    <a:pt x="430" y="10"/>
                  </a:lnTo>
                  <a:lnTo>
                    <a:pt x="433" y="11"/>
                  </a:lnTo>
                  <a:lnTo>
                    <a:pt x="436" y="11"/>
                  </a:lnTo>
                  <a:lnTo>
                    <a:pt x="438" y="13"/>
                  </a:lnTo>
                  <a:lnTo>
                    <a:pt x="441" y="14"/>
                  </a:lnTo>
                  <a:lnTo>
                    <a:pt x="444" y="16"/>
                  </a:lnTo>
                  <a:lnTo>
                    <a:pt x="447" y="17"/>
                  </a:lnTo>
                  <a:lnTo>
                    <a:pt x="448" y="17"/>
                  </a:lnTo>
                  <a:lnTo>
                    <a:pt x="450" y="18"/>
                  </a:lnTo>
                  <a:lnTo>
                    <a:pt x="452" y="20"/>
                  </a:lnTo>
                  <a:lnTo>
                    <a:pt x="454" y="20"/>
                  </a:lnTo>
                  <a:lnTo>
                    <a:pt x="455" y="21"/>
                  </a:lnTo>
                  <a:lnTo>
                    <a:pt x="455" y="23"/>
                  </a:lnTo>
                  <a:lnTo>
                    <a:pt x="456" y="23"/>
                  </a:lnTo>
                  <a:lnTo>
                    <a:pt x="458" y="23"/>
                  </a:lnTo>
                  <a:lnTo>
                    <a:pt x="458" y="24"/>
                  </a:lnTo>
                  <a:lnTo>
                    <a:pt x="459" y="24"/>
                  </a:lnTo>
                  <a:lnTo>
                    <a:pt x="0" y="24"/>
                  </a:lnTo>
                  <a:lnTo>
                    <a:pt x="1" y="23"/>
                  </a:lnTo>
                  <a:lnTo>
                    <a:pt x="4" y="21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21" y="11"/>
                  </a:lnTo>
                  <a:lnTo>
                    <a:pt x="23" y="10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32" y="7"/>
                  </a:lnTo>
                  <a:lnTo>
                    <a:pt x="36" y="7"/>
                  </a:lnTo>
                  <a:lnTo>
                    <a:pt x="39" y="6"/>
                  </a:lnTo>
                  <a:lnTo>
                    <a:pt x="43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9" y="2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69" y="2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4" y="0"/>
                  </a:lnTo>
                  <a:lnTo>
                    <a:pt x="152" y="0"/>
                  </a:lnTo>
                  <a:lnTo>
                    <a:pt x="160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8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0"/>
                  </a:lnTo>
                  <a:lnTo>
                    <a:pt x="238" y="0"/>
                  </a:lnTo>
                  <a:lnTo>
                    <a:pt x="249" y="0"/>
                  </a:lnTo>
                  <a:lnTo>
                    <a:pt x="259" y="0"/>
                  </a:lnTo>
                  <a:lnTo>
                    <a:pt x="270" y="0"/>
                  </a:lnTo>
                  <a:lnTo>
                    <a:pt x="279" y="0"/>
                  </a:lnTo>
                  <a:lnTo>
                    <a:pt x="289" y="0"/>
                  </a:lnTo>
                  <a:lnTo>
                    <a:pt x="300" y="0"/>
                  </a:lnTo>
                  <a:lnTo>
                    <a:pt x="310" y="0"/>
                  </a:lnTo>
                  <a:lnTo>
                    <a:pt x="318" y="0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46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09" name="Freeform 98"/>
            <p:cNvSpPr>
              <a:spLocks noChangeArrowheads="1"/>
            </p:cNvSpPr>
            <p:nvPr/>
          </p:nvSpPr>
          <p:spPr bwMode="auto">
            <a:xfrm>
              <a:off x="5240" y="4522"/>
              <a:ext cx="264" cy="7"/>
            </a:xfrm>
            <a:custGeom>
              <a:avLst/>
              <a:gdLst>
                <a:gd name="T0" fmla="*/ 408604918 w 459"/>
                <a:gd name="T1" fmla="*/ 149926092 h 17"/>
                <a:gd name="T2" fmla="*/ 408604918 w 459"/>
                <a:gd name="T3" fmla="*/ 149926092 h 17"/>
                <a:gd name="T4" fmla="*/ 408604918 w 459"/>
                <a:gd name="T5" fmla="*/ 149926092 h 17"/>
                <a:gd name="T6" fmla="*/ 408604918 w 459"/>
                <a:gd name="T7" fmla="*/ 149926092 h 17"/>
                <a:gd name="T8" fmla="*/ 408604918 w 459"/>
                <a:gd name="T9" fmla="*/ 149926092 h 17"/>
                <a:gd name="T10" fmla="*/ 408604918 w 459"/>
                <a:gd name="T11" fmla="*/ 149926092 h 17"/>
                <a:gd name="T12" fmla="*/ 408604918 w 459"/>
                <a:gd name="T13" fmla="*/ 149926092 h 17"/>
                <a:gd name="T14" fmla="*/ 408604918 w 459"/>
                <a:gd name="T15" fmla="*/ 149926092 h 17"/>
                <a:gd name="T16" fmla="*/ 408604918 w 459"/>
                <a:gd name="T17" fmla="*/ 149926092 h 17"/>
                <a:gd name="T18" fmla="*/ 408604918 w 459"/>
                <a:gd name="T19" fmla="*/ 149926092 h 17"/>
                <a:gd name="T20" fmla="*/ 408604918 w 459"/>
                <a:gd name="T21" fmla="*/ 149926092 h 17"/>
                <a:gd name="T22" fmla="*/ 408604918 w 459"/>
                <a:gd name="T23" fmla="*/ 0 h 17"/>
                <a:gd name="T24" fmla="*/ 408604918 w 459"/>
                <a:gd name="T25" fmla="*/ 0 h 17"/>
                <a:gd name="T26" fmla="*/ 408604918 w 459"/>
                <a:gd name="T27" fmla="*/ 0 h 17"/>
                <a:gd name="T28" fmla="*/ 408604918 w 459"/>
                <a:gd name="T29" fmla="*/ 0 h 17"/>
                <a:gd name="T30" fmla="*/ 408604918 w 459"/>
                <a:gd name="T31" fmla="*/ 0 h 17"/>
                <a:gd name="T32" fmla="*/ 408604918 w 459"/>
                <a:gd name="T33" fmla="*/ 0 h 17"/>
                <a:gd name="T34" fmla="*/ 408604918 w 459"/>
                <a:gd name="T35" fmla="*/ 0 h 17"/>
                <a:gd name="T36" fmla="*/ 408604918 w 459"/>
                <a:gd name="T37" fmla="*/ 0 h 17"/>
                <a:gd name="T38" fmla="*/ 408604918 w 459"/>
                <a:gd name="T39" fmla="*/ 0 h 17"/>
                <a:gd name="T40" fmla="*/ 408604918 w 459"/>
                <a:gd name="T41" fmla="*/ 0 h 17"/>
                <a:gd name="T42" fmla="*/ 408604918 w 459"/>
                <a:gd name="T43" fmla="*/ 0 h 17"/>
                <a:gd name="T44" fmla="*/ 408604918 w 459"/>
                <a:gd name="T45" fmla="*/ 0 h 17"/>
                <a:gd name="T46" fmla="*/ 408604918 w 459"/>
                <a:gd name="T47" fmla="*/ 0 h 17"/>
                <a:gd name="T48" fmla="*/ 408604918 w 459"/>
                <a:gd name="T49" fmla="*/ 0 h 17"/>
                <a:gd name="T50" fmla="*/ 408604918 w 459"/>
                <a:gd name="T51" fmla="*/ 0 h 17"/>
                <a:gd name="T52" fmla="*/ 408604918 w 459"/>
                <a:gd name="T53" fmla="*/ 0 h 17"/>
                <a:gd name="T54" fmla="*/ 408604918 w 459"/>
                <a:gd name="T55" fmla="*/ 0 h 17"/>
                <a:gd name="T56" fmla="*/ 408604918 w 459"/>
                <a:gd name="T57" fmla="*/ 0 h 17"/>
                <a:gd name="T58" fmla="*/ 408604918 w 459"/>
                <a:gd name="T59" fmla="*/ 0 h 17"/>
                <a:gd name="T60" fmla="*/ 408604918 w 459"/>
                <a:gd name="T61" fmla="*/ 0 h 17"/>
                <a:gd name="T62" fmla="*/ 408604918 w 459"/>
                <a:gd name="T63" fmla="*/ 0 h 17"/>
                <a:gd name="T64" fmla="*/ 408604918 w 459"/>
                <a:gd name="T65" fmla="*/ 0 h 17"/>
                <a:gd name="T66" fmla="*/ 408604918 w 459"/>
                <a:gd name="T67" fmla="*/ 0 h 17"/>
                <a:gd name="T68" fmla="*/ 408604918 w 459"/>
                <a:gd name="T69" fmla="*/ 0 h 17"/>
                <a:gd name="T70" fmla="*/ 408604918 w 459"/>
                <a:gd name="T71" fmla="*/ 0 h 17"/>
                <a:gd name="T72" fmla="*/ 408604918 w 459"/>
                <a:gd name="T73" fmla="*/ 149926092 h 17"/>
                <a:gd name="T74" fmla="*/ 408604918 w 459"/>
                <a:gd name="T75" fmla="*/ 149926092 h 17"/>
                <a:gd name="T76" fmla="*/ 408604918 w 459"/>
                <a:gd name="T77" fmla="*/ 149926092 h 17"/>
                <a:gd name="T78" fmla="*/ 408604918 w 459"/>
                <a:gd name="T79" fmla="*/ 149926092 h 17"/>
                <a:gd name="T80" fmla="*/ 408604918 w 459"/>
                <a:gd name="T81" fmla="*/ 149926092 h 17"/>
                <a:gd name="T82" fmla="*/ 408604918 w 459"/>
                <a:gd name="T83" fmla="*/ 149926092 h 17"/>
                <a:gd name="T84" fmla="*/ 408604918 w 459"/>
                <a:gd name="T85" fmla="*/ 149926092 h 17"/>
                <a:gd name="T86" fmla="*/ 408604918 w 459"/>
                <a:gd name="T87" fmla="*/ 149926092 h 17"/>
                <a:gd name="T88" fmla="*/ 408604918 w 459"/>
                <a:gd name="T89" fmla="*/ 149926092 h 17"/>
                <a:gd name="T90" fmla="*/ 408604918 w 459"/>
                <a:gd name="T91" fmla="*/ 149926092 h 17"/>
                <a:gd name="T92" fmla="*/ 408604918 w 459"/>
                <a:gd name="T93" fmla="*/ 149926092 h 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59"/>
                <a:gd name="T142" fmla="*/ 0 h 17"/>
                <a:gd name="T143" fmla="*/ 459 w 459"/>
                <a:gd name="T144" fmla="*/ 17 h 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59" h="17">
                  <a:moveTo>
                    <a:pt x="459" y="17"/>
                  </a:moveTo>
                  <a:lnTo>
                    <a:pt x="458" y="17"/>
                  </a:lnTo>
                  <a:lnTo>
                    <a:pt x="456" y="16"/>
                  </a:lnTo>
                  <a:lnTo>
                    <a:pt x="455" y="16"/>
                  </a:lnTo>
                  <a:lnTo>
                    <a:pt x="454" y="14"/>
                  </a:lnTo>
                  <a:lnTo>
                    <a:pt x="452" y="14"/>
                  </a:lnTo>
                  <a:lnTo>
                    <a:pt x="450" y="13"/>
                  </a:lnTo>
                  <a:lnTo>
                    <a:pt x="448" y="13"/>
                  </a:lnTo>
                  <a:lnTo>
                    <a:pt x="447" y="11"/>
                  </a:lnTo>
                  <a:lnTo>
                    <a:pt x="444" y="11"/>
                  </a:lnTo>
                  <a:lnTo>
                    <a:pt x="441" y="10"/>
                  </a:lnTo>
                  <a:lnTo>
                    <a:pt x="438" y="9"/>
                  </a:lnTo>
                  <a:lnTo>
                    <a:pt x="436" y="9"/>
                  </a:lnTo>
                  <a:lnTo>
                    <a:pt x="433" y="7"/>
                  </a:lnTo>
                  <a:lnTo>
                    <a:pt x="430" y="7"/>
                  </a:lnTo>
                  <a:lnTo>
                    <a:pt x="427" y="6"/>
                  </a:lnTo>
                  <a:lnTo>
                    <a:pt x="423" y="6"/>
                  </a:lnTo>
                  <a:lnTo>
                    <a:pt x="420" y="4"/>
                  </a:lnTo>
                  <a:lnTo>
                    <a:pt x="416" y="4"/>
                  </a:lnTo>
                  <a:lnTo>
                    <a:pt x="412" y="3"/>
                  </a:lnTo>
                  <a:lnTo>
                    <a:pt x="408" y="3"/>
                  </a:lnTo>
                  <a:lnTo>
                    <a:pt x="404" y="2"/>
                  </a:lnTo>
                  <a:lnTo>
                    <a:pt x="400" y="2"/>
                  </a:lnTo>
                  <a:lnTo>
                    <a:pt x="394" y="0"/>
                  </a:lnTo>
                  <a:lnTo>
                    <a:pt x="390" y="0"/>
                  </a:lnTo>
                  <a:lnTo>
                    <a:pt x="385" y="0"/>
                  </a:lnTo>
                  <a:lnTo>
                    <a:pt x="379" y="0"/>
                  </a:lnTo>
                  <a:lnTo>
                    <a:pt x="373" y="0"/>
                  </a:lnTo>
                  <a:lnTo>
                    <a:pt x="368" y="0"/>
                  </a:lnTo>
                  <a:lnTo>
                    <a:pt x="361" y="0"/>
                  </a:lnTo>
                  <a:lnTo>
                    <a:pt x="354" y="0"/>
                  </a:lnTo>
                  <a:lnTo>
                    <a:pt x="346" y="0"/>
                  </a:lnTo>
                  <a:lnTo>
                    <a:pt x="337" y="0"/>
                  </a:lnTo>
                  <a:lnTo>
                    <a:pt x="328" y="0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0" y="0"/>
                  </a:lnTo>
                  <a:lnTo>
                    <a:pt x="289" y="0"/>
                  </a:lnTo>
                  <a:lnTo>
                    <a:pt x="279" y="0"/>
                  </a:lnTo>
                  <a:lnTo>
                    <a:pt x="270" y="0"/>
                  </a:lnTo>
                  <a:lnTo>
                    <a:pt x="259" y="0"/>
                  </a:lnTo>
                  <a:lnTo>
                    <a:pt x="249" y="0"/>
                  </a:lnTo>
                  <a:lnTo>
                    <a:pt x="238" y="0"/>
                  </a:lnTo>
                  <a:lnTo>
                    <a:pt x="228" y="0"/>
                  </a:lnTo>
                  <a:lnTo>
                    <a:pt x="217" y="0"/>
                  </a:lnTo>
                  <a:lnTo>
                    <a:pt x="207" y="0"/>
                  </a:lnTo>
                  <a:lnTo>
                    <a:pt x="198" y="0"/>
                  </a:lnTo>
                  <a:lnTo>
                    <a:pt x="188" y="0"/>
                  </a:lnTo>
                  <a:lnTo>
                    <a:pt x="178" y="0"/>
                  </a:lnTo>
                  <a:lnTo>
                    <a:pt x="169" y="0"/>
                  </a:lnTo>
                  <a:lnTo>
                    <a:pt x="160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1" y="0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2"/>
                  </a:lnTo>
                  <a:lnTo>
                    <a:pt x="52" y="2"/>
                  </a:lnTo>
                  <a:lnTo>
                    <a:pt x="48" y="2"/>
                  </a:lnTo>
                  <a:lnTo>
                    <a:pt x="46" y="3"/>
                  </a:lnTo>
                  <a:lnTo>
                    <a:pt x="43" y="3"/>
                  </a:lnTo>
                  <a:lnTo>
                    <a:pt x="39" y="3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7" y="9"/>
                  </a:lnTo>
                  <a:lnTo>
                    <a:pt x="14" y="10"/>
                  </a:lnTo>
                  <a:lnTo>
                    <a:pt x="11" y="10"/>
                  </a:lnTo>
                  <a:lnTo>
                    <a:pt x="8" y="11"/>
                  </a:lnTo>
                  <a:lnTo>
                    <a:pt x="7" y="13"/>
                  </a:lnTo>
                  <a:lnTo>
                    <a:pt x="4" y="14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459" y="17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10" name="Freeform 99"/>
            <p:cNvSpPr>
              <a:spLocks noChangeArrowheads="1"/>
            </p:cNvSpPr>
            <p:nvPr/>
          </p:nvSpPr>
          <p:spPr bwMode="auto">
            <a:xfrm>
              <a:off x="5307" y="4163"/>
              <a:ext cx="131" cy="105"/>
            </a:xfrm>
            <a:custGeom>
              <a:avLst/>
              <a:gdLst>
                <a:gd name="T0" fmla="*/ 391658731 w 231"/>
                <a:gd name="T1" fmla="*/ 380165711 h 187"/>
                <a:gd name="T2" fmla="*/ 391658731 w 231"/>
                <a:gd name="T3" fmla="*/ 380165711 h 187"/>
                <a:gd name="T4" fmla="*/ 391658731 w 231"/>
                <a:gd name="T5" fmla="*/ 380165711 h 187"/>
                <a:gd name="T6" fmla="*/ 391658731 w 231"/>
                <a:gd name="T7" fmla="*/ 380165711 h 187"/>
                <a:gd name="T8" fmla="*/ 391658731 w 231"/>
                <a:gd name="T9" fmla="*/ 380165711 h 187"/>
                <a:gd name="T10" fmla="*/ 391658731 w 231"/>
                <a:gd name="T11" fmla="*/ 380165711 h 187"/>
                <a:gd name="T12" fmla="*/ 391658731 w 231"/>
                <a:gd name="T13" fmla="*/ 380165711 h 187"/>
                <a:gd name="T14" fmla="*/ 391658731 w 231"/>
                <a:gd name="T15" fmla="*/ 380165711 h 187"/>
                <a:gd name="T16" fmla="*/ 391658731 w 231"/>
                <a:gd name="T17" fmla="*/ 380165711 h 187"/>
                <a:gd name="T18" fmla="*/ 391658731 w 231"/>
                <a:gd name="T19" fmla="*/ 380165711 h 187"/>
                <a:gd name="T20" fmla="*/ 391658731 w 231"/>
                <a:gd name="T21" fmla="*/ 380165711 h 187"/>
                <a:gd name="T22" fmla="*/ 391658731 w 231"/>
                <a:gd name="T23" fmla="*/ 380165711 h 187"/>
                <a:gd name="T24" fmla="*/ 391658731 w 231"/>
                <a:gd name="T25" fmla="*/ 380165711 h 187"/>
                <a:gd name="T26" fmla="*/ 391658731 w 231"/>
                <a:gd name="T27" fmla="*/ 380165711 h 187"/>
                <a:gd name="T28" fmla="*/ 0 w 231"/>
                <a:gd name="T29" fmla="*/ 380165711 h 187"/>
                <a:gd name="T30" fmla="*/ 0 w 231"/>
                <a:gd name="T31" fmla="*/ 380165711 h 187"/>
                <a:gd name="T32" fmla="*/ 0 w 231"/>
                <a:gd name="T33" fmla="*/ 380165711 h 187"/>
                <a:gd name="T34" fmla="*/ 391658731 w 231"/>
                <a:gd name="T35" fmla="*/ 380165711 h 187"/>
                <a:gd name="T36" fmla="*/ 391658731 w 231"/>
                <a:gd name="T37" fmla="*/ 380165711 h 187"/>
                <a:gd name="T38" fmla="*/ 391658731 w 231"/>
                <a:gd name="T39" fmla="*/ 380165711 h 187"/>
                <a:gd name="T40" fmla="*/ 391658731 w 231"/>
                <a:gd name="T41" fmla="*/ 380165711 h 187"/>
                <a:gd name="T42" fmla="*/ 391658731 w 231"/>
                <a:gd name="T43" fmla="*/ 380165711 h 187"/>
                <a:gd name="T44" fmla="*/ 391658731 w 231"/>
                <a:gd name="T45" fmla="*/ 380165711 h 187"/>
                <a:gd name="T46" fmla="*/ 391658731 w 231"/>
                <a:gd name="T47" fmla="*/ 380165711 h 187"/>
                <a:gd name="T48" fmla="*/ 391658731 w 231"/>
                <a:gd name="T49" fmla="*/ 380165711 h 187"/>
                <a:gd name="T50" fmla="*/ 391658731 w 231"/>
                <a:gd name="T51" fmla="*/ 380165711 h 187"/>
                <a:gd name="T52" fmla="*/ 391658731 w 231"/>
                <a:gd name="T53" fmla="*/ 380165711 h 187"/>
                <a:gd name="T54" fmla="*/ 391658731 w 231"/>
                <a:gd name="T55" fmla="*/ 380165711 h 187"/>
                <a:gd name="T56" fmla="*/ 391658731 w 231"/>
                <a:gd name="T57" fmla="*/ 380165711 h 187"/>
                <a:gd name="T58" fmla="*/ 391658731 w 231"/>
                <a:gd name="T59" fmla="*/ 380165711 h 187"/>
                <a:gd name="T60" fmla="*/ 391658731 w 231"/>
                <a:gd name="T61" fmla="*/ 0 h 187"/>
                <a:gd name="T62" fmla="*/ 391658731 w 231"/>
                <a:gd name="T63" fmla="*/ 0 h 187"/>
                <a:gd name="T64" fmla="*/ 391658731 w 231"/>
                <a:gd name="T65" fmla="*/ 380165711 h 187"/>
                <a:gd name="T66" fmla="*/ 391658731 w 231"/>
                <a:gd name="T67" fmla="*/ 380165711 h 187"/>
                <a:gd name="T68" fmla="*/ 391658731 w 231"/>
                <a:gd name="T69" fmla="*/ 380165711 h 187"/>
                <a:gd name="T70" fmla="*/ 391658731 w 231"/>
                <a:gd name="T71" fmla="*/ 380165711 h 187"/>
                <a:gd name="T72" fmla="*/ 391658731 w 231"/>
                <a:gd name="T73" fmla="*/ 380165711 h 187"/>
                <a:gd name="T74" fmla="*/ 391658731 w 231"/>
                <a:gd name="T75" fmla="*/ 380165711 h 187"/>
                <a:gd name="T76" fmla="*/ 391658731 w 231"/>
                <a:gd name="T77" fmla="*/ 380165711 h 187"/>
                <a:gd name="T78" fmla="*/ 391658731 w 231"/>
                <a:gd name="T79" fmla="*/ 380165711 h 187"/>
                <a:gd name="T80" fmla="*/ 391658731 w 231"/>
                <a:gd name="T81" fmla="*/ 380165711 h 187"/>
                <a:gd name="T82" fmla="*/ 391658731 w 231"/>
                <a:gd name="T83" fmla="*/ 380165711 h 187"/>
                <a:gd name="T84" fmla="*/ 391658731 w 231"/>
                <a:gd name="T85" fmla="*/ 380165711 h 187"/>
                <a:gd name="T86" fmla="*/ 391658731 w 231"/>
                <a:gd name="T87" fmla="*/ 380165711 h 187"/>
                <a:gd name="T88" fmla="*/ 391658731 w 231"/>
                <a:gd name="T89" fmla="*/ 380165711 h 187"/>
                <a:gd name="T90" fmla="*/ 391658731 w 231"/>
                <a:gd name="T91" fmla="*/ 380165711 h 187"/>
                <a:gd name="T92" fmla="*/ 391658731 w 231"/>
                <a:gd name="T93" fmla="*/ 380165711 h 187"/>
                <a:gd name="T94" fmla="*/ 391658731 w 231"/>
                <a:gd name="T95" fmla="*/ 380165711 h 187"/>
                <a:gd name="T96" fmla="*/ 391658731 w 231"/>
                <a:gd name="T97" fmla="*/ 380165711 h 187"/>
                <a:gd name="T98" fmla="*/ 391658731 w 231"/>
                <a:gd name="T99" fmla="*/ 380165711 h 187"/>
                <a:gd name="T100" fmla="*/ 391658731 w 231"/>
                <a:gd name="T101" fmla="*/ 380165711 h 187"/>
                <a:gd name="T102" fmla="*/ 391658731 w 231"/>
                <a:gd name="T103" fmla="*/ 380165711 h 187"/>
                <a:gd name="T104" fmla="*/ 391658731 w 231"/>
                <a:gd name="T105" fmla="*/ 380165711 h 187"/>
                <a:gd name="T106" fmla="*/ 391658731 w 231"/>
                <a:gd name="T107" fmla="*/ 380165711 h 187"/>
                <a:gd name="T108" fmla="*/ 391658731 w 231"/>
                <a:gd name="T109" fmla="*/ 380165711 h 187"/>
                <a:gd name="T110" fmla="*/ 391658731 w 231"/>
                <a:gd name="T111" fmla="*/ 380165711 h 187"/>
                <a:gd name="T112" fmla="*/ 391658731 w 231"/>
                <a:gd name="T113" fmla="*/ 380165711 h 187"/>
                <a:gd name="T114" fmla="*/ 391658731 w 231"/>
                <a:gd name="T115" fmla="*/ 380165711 h 187"/>
                <a:gd name="T116" fmla="*/ 391658731 w 231"/>
                <a:gd name="T117" fmla="*/ 380165711 h 187"/>
                <a:gd name="T118" fmla="*/ 391658731 w 231"/>
                <a:gd name="T119" fmla="*/ 380165711 h 187"/>
                <a:gd name="T120" fmla="*/ 391658731 w 231"/>
                <a:gd name="T121" fmla="*/ 380165711 h 187"/>
                <a:gd name="T122" fmla="*/ 391658731 w 231"/>
                <a:gd name="T123" fmla="*/ 380165711 h 1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1"/>
                <a:gd name="T187" fmla="*/ 0 h 187"/>
                <a:gd name="T188" fmla="*/ 231 w 231"/>
                <a:gd name="T189" fmla="*/ 187 h 1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1" h="187">
                  <a:moveTo>
                    <a:pt x="115" y="187"/>
                  </a:moveTo>
                  <a:lnTo>
                    <a:pt x="45" y="187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3" y="185"/>
                  </a:lnTo>
                  <a:lnTo>
                    <a:pt x="41" y="184"/>
                  </a:lnTo>
                  <a:lnTo>
                    <a:pt x="40" y="184"/>
                  </a:lnTo>
                  <a:lnTo>
                    <a:pt x="38" y="183"/>
                  </a:lnTo>
                  <a:lnTo>
                    <a:pt x="37" y="181"/>
                  </a:lnTo>
                  <a:lnTo>
                    <a:pt x="34" y="180"/>
                  </a:lnTo>
                  <a:lnTo>
                    <a:pt x="33" y="178"/>
                  </a:lnTo>
                  <a:lnTo>
                    <a:pt x="32" y="177"/>
                  </a:lnTo>
                  <a:lnTo>
                    <a:pt x="29" y="174"/>
                  </a:lnTo>
                  <a:lnTo>
                    <a:pt x="27" y="173"/>
                  </a:lnTo>
                  <a:lnTo>
                    <a:pt x="25" y="170"/>
                  </a:lnTo>
                  <a:lnTo>
                    <a:pt x="22" y="167"/>
                  </a:lnTo>
                  <a:lnTo>
                    <a:pt x="20" y="165"/>
                  </a:lnTo>
                  <a:lnTo>
                    <a:pt x="18" y="162"/>
                  </a:lnTo>
                  <a:lnTo>
                    <a:pt x="16" y="159"/>
                  </a:lnTo>
                  <a:lnTo>
                    <a:pt x="14" y="155"/>
                  </a:lnTo>
                  <a:lnTo>
                    <a:pt x="12" y="152"/>
                  </a:lnTo>
                  <a:lnTo>
                    <a:pt x="9" y="148"/>
                  </a:lnTo>
                  <a:lnTo>
                    <a:pt x="8" y="144"/>
                  </a:lnTo>
                  <a:lnTo>
                    <a:pt x="7" y="140"/>
                  </a:lnTo>
                  <a:lnTo>
                    <a:pt x="5" y="134"/>
                  </a:lnTo>
                  <a:lnTo>
                    <a:pt x="4" y="130"/>
                  </a:lnTo>
                  <a:lnTo>
                    <a:pt x="3" y="124"/>
                  </a:lnTo>
                  <a:lnTo>
                    <a:pt x="1" y="119"/>
                  </a:lnTo>
                  <a:lnTo>
                    <a:pt x="0" y="113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1" y="68"/>
                  </a:lnTo>
                  <a:lnTo>
                    <a:pt x="3" y="62"/>
                  </a:lnTo>
                  <a:lnTo>
                    <a:pt x="4" y="57"/>
                  </a:lnTo>
                  <a:lnTo>
                    <a:pt x="5" y="52"/>
                  </a:lnTo>
                  <a:lnTo>
                    <a:pt x="7" y="47"/>
                  </a:lnTo>
                  <a:lnTo>
                    <a:pt x="8" y="43"/>
                  </a:lnTo>
                  <a:lnTo>
                    <a:pt x="9" y="39"/>
                  </a:lnTo>
                  <a:lnTo>
                    <a:pt x="12" y="34"/>
                  </a:lnTo>
                  <a:lnTo>
                    <a:pt x="14" y="32"/>
                  </a:lnTo>
                  <a:lnTo>
                    <a:pt x="16" y="28"/>
                  </a:lnTo>
                  <a:lnTo>
                    <a:pt x="18" y="25"/>
                  </a:lnTo>
                  <a:lnTo>
                    <a:pt x="20" y="22"/>
                  </a:lnTo>
                  <a:lnTo>
                    <a:pt x="22" y="19"/>
                  </a:lnTo>
                  <a:lnTo>
                    <a:pt x="25" y="16"/>
                  </a:lnTo>
                  <a:lnTo>
                    <a:pt x="27" y="14"/>
                  </a:lnTo>
                  <a:lnTo>
                    <a:pt x="29" y="12"/>
                  </a:lnTo>
                  <a:lnTo>
                    <a:pt x="32" y="10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115" y="0"/>
                  </a:lnTo>
                  <a:lnTo>
                    <a:pt x="184" y="0"/>
                  </a:lnTo>
                  <a:lnTo>
                    <a:pt x="185" y="0"/>
                  </a:lnTo>
                  <a:lnTo>
                    <a:pt x="185" y="1"/>
                  </a:lnTo>
                  <a:lnTo>
                    <a:pt x="187" y="1"/>
                  </a:lnTo>
                  <a:lnTo>
                    <a:pt x="188" y="1"/>
                  </a:lnTo>
                  <a:lnTo>
                    <a:pt x="189" y="3"/>
                  </a:lnTo>
                  <a:lnTo>
                    <a:pt x="191" y="3"/>
                  </a:lnTo>
                  <a:lnTo>
                    <a:pt x="192" y="4"/>
                  </a:lnTo>
                  <a:lnTo>
                    <a:pt x="193" y="5"/>
                  </a:lnTo>
                  <a:lnTo>
                    <a:pt x="195" y="7"/>
                  </a:lnTo>
                  <a:lnTo>
                    <a:pt x="198" y="8"/>
                  </a:lnTo>
                  <a:lnTo>
                    <a:pt x="199" y="10"/>
                  </a:lnTo>
                  <a:lnTo>
                    <a:pt x="200" y="12"/>
                  </a:lnTo>
                  <a:lnTo>
                    <a:pt x="203" y="14"/>
                  </a:lnTo>
                  <a:lnTo>
                    <a:pt x="206" y="16"/>
                  </a:lnTo>
                  <a:lnTo>
                    <a:pt x="207" y="19"/>
                  </a:lnTo>
                  <a:lnTo>
                    <a:pt x="210" y="22"/>
                  </a:lnTo>
                  <a:lnTo>
                    <a:pt x="211" y="25"/>
                  </a:lnTo>
                  <a:lnTo>
                    <a:pt x="214" y="28"/>
                  </a:lnTo>
                  <a:lnTo>
                    <a:pt x="216" y="32"/>
                  </a:lnTo>
                  <a:lnTo>
                    <a:pt x="218" y="34"/>
                  </a:lnTo>
                  <a:lnTo>
                    <a:pt x="220" y="39"/>
                  </a:lnTo>
                  <a:lnTo>
                    <a:pt x="221" y="43"/>
                  </a:lnTo>
                  <a:lnTo>
                    <a:pt x="224" y="47"/>
                  </a:lnTo>
                  <a:lnTo>
                    <a:pt x="225" y="52"/>
                  </a:lnTo>
                  <a:lnTo>
                    <a:pt x="227" y="57"/>
                  </a:lnTo>
                  <a:lnTo>
                    <a:pt x="228" y="62"/>
                  </a:lnTo>
                  <a:lnTo>
                    <a:pt x="228" y="68"/>
                  </a:lnTo>
                  <a:lnTo>
                    <a:pt x="229" y="73"/>
                  </a:lnTo>
                  <a:lnTo>
                    <a:pt x="229" y="80"/>
                  </a:lnTo>
                  <a:lnTo>
                    <a:pt x="231" y="87"/>
                  </a:lnTo>
                  <a:lnTo>
                    <a:pt x="231" y="93"/>
                  </a:lnTo>
                  <a:lnTo>
                    <a:pt x="231" y="100"/>
                  </a:lnTo>
                  <a:lnTo>
                    <a:pt x="229" y="106"/>
                  </a:lnTo>
                  <a:lnTo>
                    <a:pt x="229" y="113"/>
                  </a:lnTo>
                  <a:lnTo>
                    <a:pt x="228" y="119"/>
                  </a:lnTo>
                  <a:lnTo>
                    <a:pt x="228" y="124"/>
                  </a:lnTo>
                  <a:lnTo>
                    <a:pt x="227" y="130"/>
                  </a:lnTo>
                  <a:lnTo>
                    <a:pt x="225" y="134"/>
                  </a:lnTo>
                  <a:lnTo>
                    <a:pt x="224" y="140"/>
                  </a:lnTo>
                  <a:lnTo>
                    <a:pt x="221" y="144"/>
                  </a:lnTo>
                  <a:lnTo>
                    <a:pt x="220" y="148"/>
                  </a:lnTo>
                  <a:lnTo>
                    <a:pt x="218" y="152"/>
                  </a:lnTo>
                  <a:lnTo>
                    <a:pt x="216" y="155"/>
                  </a:lnTo>
                  <a:lnTo>
                    <a:pt x="214" y="159"/>
                  </a:lnTo>
                  <a:lnTo>
                    <a:pt x="211" y="162"/>
                  </a:lnTo>
                  <a:lnTo>
                    <a:pt x="210" y="165"/>
                  </a:lnTo>
                  <a:lnTo>
                    <a:pt x="207" y="167"/>
                  </a:lnTo>
                  <a:lnTo>
                    <a:pt x="206" y="170"/>
                  </a:lnTo>
                  <a:lnTo>
                    <a:pt x="203" y="173"/>
                  </a:lnTo>
                  <a:lnTo>
                    <a:pt x="200" y="174"/>
                  </a:lnTo>
                  <a:lnTo>
                    <a:pt x="199" y="177"/>
                  </a:lnTo>
                  <a:lnTo>
                    <a:pt x="198" y="178"/>
                  </a:lnTo>
                  <a:lnTo>
                    <a:pt x="195" y="180"/>
                  </a:lnTo>
                  <a:lnTo>
                    <a:pt x="193" y="181"/>
                  </a:lnTo>
                  <a:lnTo>
                    <a:pt x="192" y="183"/>
                  </a:lnTo>
                  <a:lnTo>
                    <a:pt x="191" y="184"/>
                  </a:lnTo>
                  <a:lnTo>
                    <a:pt x="189" y="184"/>
                  </a:lnTo>
                  <a:lnTo>
                    <a:pt x="188" y="185"/>
                  </a:lnTo>
                  <a:lnTo>
                    <a:pt x="187" y="185"/>
                  </a:lnTo>
                  <a:lnTo>
                    <a:pt x="185" y="187"/>
                  </a:lnTo>
                  <a:lnTo>
                    <a:pt x="184" y="187"/>
                  </a:lnTo>
                  <a:lnTo>
                    <a:pt x="115" y="187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11" name="Freeform 100"/>
            <p:cNvSpPr>
              <a:spLocks noChangeArrowheads="1"/>
            </p:cNvSpPr>
            <p:nvPr/>
          </p:nvSpPr>
          <p:spPr bwMode="auto">
            <a:xfrm>
              <a:off x="5331" y="4267"/>
              <a:ext cx="40" cy="6"/>
            </a:xfrm>
            <a:custGeom>
              <a:avLst/>
              <a:gdLst>
                <a:gd name="T0" fmla="*/ 0 w 72"/>
                <a:gd name="T1" fmla="*/ 169043902 h 14"/>
                <a:gd name="T2" fmla="*/ 368224219 w 72"/>
                <a:gd name="T3" fmla="*/ 169043902 h 14"/>
                <a:gd name="T4" fmla="*/ 368224219 w 72"/>
                <a:gd name="T5" fmla="*/ 169043902 h 14"/>
                <a:gd name="T6" fmla="*/ 368224219 w 72"/>
                <a:gd name="T7" fmla="*/ 0 h 14"/>
                <a:gd name="T8" fmla="*/ 368224219 w 72"/>
                <a:gd name="T9" fmla="*/ 0 h 14"/>
                <a:gd name="T10" fmla="*/ 368224219 w 72"/>
                <a:gd name="T11" fmla="*/ 0 h 14"/>
                <a:gd name="T12" fmla="*/ 0 w 72"/>
                <a:gd name="T13" fmla="*/ 169043902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14"/>
                <a:gd name="T23" fmla="*/ 72 w 72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14">
                  <a:moveTo>
                    <a:pt x="0" y="14"/>
                  </a:moveTo>
                  <a:lnTo>
                    <a:pt x="2" y="14"/>
                  </a:lnTo>
                  <a:lnTo>
                    <a:pt x="72" y="14"/>
                  </a:lnTo>
                  <a:lnTo>
                    <a:pt x="7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12" name="Freeform 101"/>
            <p:cNvSpPr>
              <a:spLocks noChangeArrowheads="1"/>
            </p:cNvSpPr>
            <p:nvPr/>
          </p:nvSpPr>
          <p:spPr bwMode="auto">
            <a:xfrm>
              <a:off x="5302" y="4216"/>
              <a:ext cx="30" cy="57"/>
            </a:xfrm>
            <a:custGeom>
              <a:avLst/>
              <a:gdLst>
                <a:gd name="T0" fmla="*/ 0 w 55"/>
                <a:gd name="T1" fmla="*/ 0 h 101"/>
                <a:gd name="T2" fmla="*/ 0 w 55"/>
                <a:gd name="T3" fmla="*/ 386002672 h 101"/>
                <a:gd name="T4" fmla="*/ 0 w 55"/>
                <a:gd name="T5" fmla="*/ 386002672 h 101"/>
                <a:gd name="T6" fmla="*/ 0 w 55"/>
                <a:gd name="T7" fmla="*/ 386002672 h 101"/>
                <a:gd name="T8" fmla="*/ 348502230 w 55"/>
                <a:gd name="T9" fmla="*/ 386002672 h 101"/>
                <a:gd name="T10" fmla="*/ 348502230 w 55"/>
                <a:gd name="T11" fmla="*/ 386002672 h 101"/>
                <a:gd name="T12" fmla="*/ 348502230 w 55"/>
                <a:gd name="T13" fmla="*/ 386002672 h 101"/>
                <a:gd name="T14" fmla="*/ 348502230 w 55"/>
                <a:gd name="T15" fmla="*/ 386002672 h 101"/>
                <a:gd name="T16" fmla="*/ 348502230 w 55"/>
                <a:gd name="T17" fmla="*/ 386002672 h 101"/>
                <a:gd name="T18" fmla="*/ 348502230 w 55"/>
                <a:gd name="T19" fmla="*/ 386002672 h 101"/>
                <a:gd name="T20" fmla="*/ 348502230 w 55"/>
                <a:gd name="T21" fmla="*/ 386002672 h 101"/>
                <a:gd name="T22" fmla="*/ 348502230 w 55"/>
                <a:gd name="T23" fmla="*/ 386002672 h 101"/>
                <a:gd name="T24" fmla="*/ 348502230 w 55"/>
                <a:gd name="T25" fmla="*/ 386002672 h 101"/>
                <a:gd name="T26" fmla="*/ 348502230 w 55"/>
                <a:gd name="T27" fmla="*/ 386002672 h 101"/>
                <a:gd name="T28" fmla="*/ 348502230 w 55"/>
                <a:gd name="T29" fmla="*/ 386002672 h 101"/>
                <a:gd name="T30" fmla="*/ 348502230 w 55"/>
                <a:gd name="T31" fmla="*/ 386002672 h 101"/>
                <a:gd name="T32" fmla="*/ 348502230 w 55"/>
                <a:gd name="T33" fmla="*/ 386002672 h 101"/>
                <a:gd name="T34" fmla="*/ 348502230 w 55"/>
                <a:gd name="T35" fmla="*/ 386002672 h 101"/>
                <a:gd name="T36" fmla="*/ 348502230 w 55"/>
                <a:gd name="T37" fmla="*/ 386002672 h 101"/>
                <a:gd name="T38" fmla="*/ 348502230 w 55"/>
                <a:gd name="T39" fmla="*/ 386002672 h 101"/>
                <a:gd name="T40" fmla="*/ 348502230 w 55"/>
                <a:gd name="T41" fmla="*/ 386002672 h 101"/>
                <a:gd name="T42" fmla="*/ 348502230 w 55"/>
                <a:gd name="T43" fmla="*/ 386002672 h 101"/>
                <a:gd name="T44" fmla="*/ 348502230 w 55"/>
                <a:gd name="T45" fmla="*/ 386002672 h 101"/>
                <a:gd name="T46" fmla="*/ 348502230 w 55"/>
                <a:gd name="T47" fmla="*/ 386002672 h 101"/>
                <a:gd name="T48" fmla="*/ 348502230 w 55"/>
                <a:gd name="T49" fmla="*/ 386002672 h 101"/>
                <a:gd name="T50" fmla="*/ 348502230 w 55"/>
                <a:gd name="T51" fmla="*/ 386002672 h 101"/>
                <a:gd name="T52" fmla="*/ 348502230 w 55"/>
                <a:gd name="T53" fmla="*/ 386002672 h 101"/>
                <a:gd name="T54" fmla="*/ 348502230 w 55"/>
                <a:gd name="T55" fmla="*/ 386002672 h 101"/>
                <a:gd name="T56" fmla="*/ 348502230 w 55"/>
                <a:gd name="T57" fmla="*/ 386002672 h 101"/>
                <a:gd name="T58" fmla="*/ 348502230 w 55"/>
                <a:gd name="T59" fmla="*/ 386002672 h 101"/>
                <a:gd name="T60" fmla="*/ 348502230 w 55"/>
                <a:gd name="T61" fmla="*/ 386002672 h 101"/>
                <a:gd name="T62" fmla="*/ 348502230 w 55"/>
                <a:gd name="T63" fmla="*/ 386002672 h 101"/>
                <a:gd name="T64" fmla="*/ 348502230 w 55"/>
                <a:gd name="T65" fmla="*/ 386002672 h 101"/>
                <a:gd name="T66" fmla="*/ 348502230 w 55"/>
                <a:gd name="T67" fmla="*/ 386002672 h 101"/>
                <a:gd name="T68" fmla="*/ 348502230 w 55"/>
                <a:gd name="T69" fmla="*/ 386002672 h 101"/>
                <a:gd name="T70" fmla="*/ 348502230 w 55"/>
                <a:gd name="T71" fmla="*/ 386002672 h 101"/>
                <a:gd name="T72" fmla="*/ 348502230 w 55"/>
                <a:gd name="T73" fmla="*/ 386002672 h 101"/>
                <a:gd name="T74" fmla="*/ 348502230 w 55"/>
                <a:gd name="T75" fmla="*/ 386002672 h 101"/>
                <a:gd name="T76" fmla="*/ 348502230 w 55"/>
                <a:gd name="T77" fmla="*/ 386002672 h 101"/>
                <a:gd name="T78" fmla="*/ 348502230 w 55"/>
                <a:gd name="T79" fmla="*/ 386002672 h 101"/>
                <a:gd name="T80" fmla="*/ 348502230 w 55"/>
                <a:gd name="T81" fmla="*/ 386002672 h 101"/>
                <a:gd name="T82" fmla="*/ 348502230 w 55"/>
                <a:gd name="T83" fmla="*/ 386002672 h 101"/>
                <a:gd name="T84" fmla="*/ 348502230 w 55"/>
                <a:gd name="T85" fmla="*/ 386002672 h 101"/>
                <a:gd name="T86" fmla="*/ 348502230 w 55"/>
                <a:gd name="T87" fmla="*/ 386002672 h 101"/>
                <a:gd name="T88" fmla="*/ 348502230 w 55"/>
                <a:gd name="T89" fmla="*/ 386002672 h 101"/>
                <a:gd name="T90" fmla="*/ 348502230 w 55"/>
                <a:gd name="T91" fmla="*/ 386002672 h 101"/>
                <a:gd name="T92" fmla="*/ 348502230 w 55"/>
                <a:gd name="T93" fmla="*/ 386002672 h 101"/>
                <a:gd name="T94" fmla="*/ 348502230 w 55"/>
                <a:gd name="T95" fmla="*/ 386002672 h 101"/>
                <a:gd name="T96" fmla="*/ 348502230 w 55"/>
                <a:gd name="T97" fmla="*/ 386002672 h 101"/>
                <a:gd name="T98" fmla="*/ 348502230 w 55"/>
                <a:gd name="T99" fmla="*/ 386002672 h 101"/>
                <a:gd name="T100" fmla="*/ 348502230 w 55"/>
                <a:gd name="T101" fmla="*/ 386002672 h 101"/>
                <a:gd name="T102" fmla="*/ 348502230 w 55"/>
                <a:gd name="T103" fmla="*/ 386002672 h 101"/>
                <a:gd name="T104" fmla="*/ 348502230 w 55"/>
                <a:gd name="T105" fmla="*/ 386002672 h 101"/>
                <a:gd name="T106" fmla="*/ 348502230 w 55"/>
                <a:gd name="T107" fmla="*/ 386002672 h 101"/>
                <a:gd name="T108" fmla="*/ 348502230 w 55"/>
                <a:gd name="T109" fmla="*/ 386002672 h 101"/>
                <a:gd name="T110" fmla="*/ 348502230 w 55"/>
                <a:gd name="T111" fmla="*/ 386002672 h 101"/>
                <a:gd name="T112" fmla="*/ 348502230 w 55"/>
                <a:gd name="T113" fmla="*/ 386002672 h 101"/>
                <a:gd name="T114" fmla="*/ 348502230 w 55"/>
                <a:gd name="T115" fmla="*/ 386002672 h 101"/>
                <a:gd name="T116" fmla="*/ 348502230 w 55"/>
                <a:gd name="T117" fmla="*/ 386002672 h 101"/>
                <a:gd name="T118" fmla="*/ 348502230 w 55"/>
                <a:gd name="T119" fmla="*/ 386002672 h 101"/>
                <a:gd name="T120" fmla="*/ 348502230 w 55"/>
                <a:gd name="T121" fmla="*/ 386002672 h 101"/>
                <a:gd name="T122" fmla="*/ 348502230 w 55"/>
                <a:gd name="T123" fmla="*/ 0 h 101"/>
                <a:gd name="T124" fmla="*/ 0 w 55"/>
                <a:gd name="T125" fmla="*/ 0 h 1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"/>
                <a:gd name="T190" fmla="*/ 0 h 101"/>
                <a:gd name="T191" fmla="*/ 55 w 55"/>
                <a:gd name="T192" fmla="*/ 101 h 1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" h="101">
                  <a:moveTo>
                    <a:pt x="0" y="0"/>
                  </a:move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5" y="44"/>
                  </a:lnTo>
                  <a:lnTo>
                    <a:pt x="7" y="48"/>
                  </a:lnTo>
                  <a:lnTo>
                    <a:pt x="8" y="54"/>
                  </a:lnTo>
                  <a:lnTo>
                    <a:pt x="11" y="58"/>
                  </a:lnTo>
                  <a:lnTo>
                    <a:pt x="12" y="62"/>
                  </a:lnTo>
                  <a:lnTo>
                    <a:pt x="15" y="66"/>
                  </a:lnTo>
                  <a:lnTo>
                    <a:pt x="18" y="70"/>
                  </a:lnTo>
                  <a:lnTo>
                    <a:pt x="19" y="73"/>
                  </a:lnTo>
                  <a:lnTo>
                    <a:pt x="22" y="76"/>
                  </a:lnTo>
                  <a:lnTo>
                    <a:pt x="25" y="80"/>
                  </a:lnTo>
                  <a:lnTo>
                    <a:pt x="26" y="81"/>
                  </a:lnTo>
                  <a:lnTo>
                    <a:pt x="29" y="84"/>
                  </a:lnTo>
                  <a:lnTo>
                    <a:pt x="32" y="87"/>
                  </a:lnTo>
                  <a:lnTo>
                    <a:pt x="33" y="88"/>
                  </a:lnTo>
                  <a:lnTo>
                    <a:pt x="36" y="91"/>
                  </a:lnTo>
                  <a:lnTo>
                    <a:pt x="37" y="92"/>
                  </a:lnTo>
                  <a:lnTo>
                    <a:pt x="40" y="94"/>
                  </a:lnTo>
                  <a:lnTo>
                    <a:pt x="41" y="95"/>
                  </a:lnTo>
                  <a:lnTo>
                    <a:pt x="43" y="96"/>
                  </a:lnTo>
                  <a:lnTo>
                    <a:pt x="45" y="98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8" y="99"/>
                  </a:lnTo>
                  <a:lnTo>
                    <a:pt x="50" y="99"/>
                  </a:lnTo>
                  <a:lnTo>
                    <a:pt x="50" y="101"/>
                  </a:lnTo>
                  <a:lnTo>
                    <a:pt x="55" y="87"/>
                  </a:lnTo>
                  <a:lnTo>
                    <a:pt x="54" y="87"/>
                  </a:lnTo>
                  <a:lnTo>
                    <a:pt x="52" y="87"/>
                  </a:lnTo>
                  <a:lnTo>
                    <a:pt x="52" y="85"/>
                  </a:lnTo>
                  <a:lnTo>
                    <a:pt x="51" y="85"/>
                  </a:lnTo>
                  <a:lnTo>
                    <a:pt x="50" y="84"/>
                  </a:lnTo>
                  <a:lnTo>
                    <a:pt x="48" y="83"/>
                  </a:lnTo>
                  <a:lnTo>
                    <a:pt x="45" y="81"/>
                  </a:lnTo>
                  <a:lnTo>
                    <a:pt x="44" y="80"/>
                  </a:lnTo>
                  <a:lnTo>
                    <a:pt x="43" y="78"/>
                  </a:lnTo>
                  <a:lnTo>
                    <a:pt x="40" y="77"/>
                  </a:lnTo>
                  <a:lnTo>
                    <a:pt x="39" y="74"/>
                  </a:lnTo>
                  <a:lnTo>
                    <a:pt x="37" y="73"/>
                  </a:lnTo>
                  <a:lnTo>
                    <a:pt x="34" y="70"/>
                  </a:lnTo>
                  <a:lnTo>
                    <a:pt x="33" y="67"/>
                  </a:lnTo>
                  <a:lnTo>
                    <a:pt x="30" y="65"/>
                  </a:lnTo>
                  <a:lnTo>
                    <a:pt x="29" y="62"/>
                  </a:lnTo>
                  <a:lnTo>
                    <a:pt x="26" y="59"/>
                  </a:lnTo>
                  <a:lnTo>
                    <a:pt x="25" y="56"/>
                  </a:lnTo>
                  <a:lnTo>
                    <a:pt x="23" y="52"/>
                  </a:lnTo>
                  <a:lnTo>
                    <a:pt x="22" y="48"/>
                  </a:lnTo>
                  <a:lnTo>
                    <a:pt x="19" y="44"/>
                  </a:lnTo>
                  <a:lnTo>
                    <a:pt x="18" y="40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15" y="24"/>
                  </a:lnTo>
                  <a:lnTo>
                    <a:pt x="14" y="19"/>
                  </a:lnTo>
                  <a:lnTo>
                    <a:pt x="14" y="13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13" name="Freeform 102"/>
            <p:cNvSpPr>
              <a:spLocks noChangeArrowheads="1"/>
            </p:cNvSpPr>
            <p:nvPr/>
          </p:nvSpPr>
          <p:spPr bwMode="auto">
            <a:xfrm>
              <a:off x="5302" y="4158"/>
              <a:ext cx="30" cy="56"/>
            </a:xfrm>
            <a:custGeom>
              <a:avLst/>
              <a:gdLst>
                <a:gd name="T0" fmla="*/ 348502230 w 55"/>
                <a:gd name="T1" fmla="*/ 0 h 100"/>
                <a:gd name="T2" fmla="*/ 348502230 w 55"/>
                <a:gd name="T3" fmla="*/ 377132488 h 100"/>
                <a:gd name="T4" fmla="*/ 348502230 w 55"/>
                <a:gd name="T5" fmla="*/ 377132488 h 100"/>
                <a:gd name="T6" fmla="*/ 348502230 w 55"/>
                <a:gd name="T7" fmla="*/ 377132488 h 100"/>
                <a:gd name="T8" fmla="*/ 348502230 w 55"/>
                <a:gd name="T9" fmla="*/ 377132488 h 100"/>
                <a:gd name="T10" fmla="*/ 348502230 w 55"/>
                <a:gd name="T11" fmla="*/ 377132488 h 100"/>
                <a:gd name="T12" fmla="*/ 348502230 w 55"/>
                <a:gd name="T13" fmla="*/ 377132488 h 100"/>
                <a:gd name="T14" fmla="*/ 348502230 w 55"/>
                <a:gd name="T15" fmla="*/ 377132488 h 100"/>
                <a:gd name="T16" fmla="*/ 348502230 w 55"/>
                <a:gd name="T17" fmla="*/ 377132488 h 100"/>
                <a:gd name="T18" fmla="*/ 348502230 w 55"/>
                <a:gd name="T19" fmla="*/ 377132488 h 100"/>
                <a:gd name="T20" fmla="*/ 348502230 w 55"/>
                <a:gd name="T21" fmla="*/ 377132488 h 100"/>
                <a:gd name="T22" fmla="*/ 348502230 w 55"/>
                <a:gd name="T23" fmla="*/ 377132488 h 100"/>
                <a:gd name="T24" fmla="*/ 348502230 w 55"/>
                <a:gd name="T25" fmla="*/ 377132488 h 100"/>
                <a:gd name="T26" fmla="*/ 348502230 w 55"/>
                <a:gd name="T27" fmla="*/ 377132488 h 100"/>
                <a:gd name="T28" fmla="*/ 348502230 w 55"/>
                <a:gd name="T29" fmla="*/ 377132488 h 100"/>
                <a:gd name="T30" fmla="*/ 348502230 w 55"/>
                <a:gd name="T31" fmla="*/ 377132488 h 100"/>
                <a:gd name="T32" fmla="*/ 348502230 w 55"/>
                <a:gd name="T33" fmla="*/ 377132488 h 100"/>
                <a:gd name="T34" fmla="*/ 348502230 w 55"/>
                <a:gd name="T35" fmla="*/ 377132488 h 100"/>
                <a:gd name="T36" fmla="*/ 348502230 w 55"/>
                <a:gd name="T37" fmla="*/ 377132488 h 100"/>
                <a:gd name="T38" fmla="*/ 348502230 w 55"/>
                <a:gd name="T39" fmla="*/ 377132488 h 100"/>
                <a:gd name="T40" fmla="*/ 348502230 w 55"/>
                <a:gd name="T41" fmla="*/ 377132488 h 100"/>
                <a:gd name="T42" fmla="*/ 348502230 w 55"/>
                <a:gd name="T43" fmla="*/ 377132488 h 100"/>
                <a:gd name="T44" fmla="*/ 348502230 w 55"/>
                <a:gd name="T45" fmla="*/ 377132488 h 100"/>
                <a:gd name="T46" fmla="*/ 348502230 w 55"/>
                <a:gd name="T47" fmla="*/ 377132488 h 100"/>
                <a:gd name="T48" fmla="*/ 348502230 w 55"/>
                <a:gd name="T49" fmla="*/ 377132488 h 100"/>
                <a:gd name="T50" fmla="*/ 348502230 w 55"/>
                <a:gd name="T51" fmla="*/ 377132488 h 100"/>
                <a:gd name="T52" fmla="*/ 348502230 w 55"/>
                <a:gd name="T53" fmla="*/ 377132488 h 100"/>
                <a:gd name="T54" fmla="*/ 0 w 55"/>
                <a:gd name="T55" fmla="*/ 377132488 h 100"/>
                <a:gd name="T56" fmla="*/ 0 w 55"/>
                <a:gd name="T57" fmla="*/ 377132488 h 100"/>
                <a:gd name="T58" fmla="*/ 0 w 55"/>
                <a:gd name="T59" fmla="*/ 377132488 h 100"/>
                <a:gd name="T60" fmla="*/ 0 w 55"/>
                <a:gd name="T61" fmla="*/ 377132488 h 100"/>
                <a:gd name="T62" fmla="*/ 348502230 w 55"/>
                <a:gd name="T63" fmla="*/ 377132488 h 100"/>
                <a:gd name="T64" fmla="*/ 348502230 w 55"/>
                <a:gd name="T65" fmla="*/ 377132488 h 100"/>
                <a:gd name="T66" fmla="*/ 348502230 w 55"/>
                <a:gd name="T67" fmla="*/ 377132488 h 100"/>
                <a:gd name="T68" fmla="*/ 348502230 w 55"/>
                <a:gd name="T69" fmla="*/ 377132488 h 100"/>
                <a:gd name="T70" fmla="*/ 348502230 w 55"/>
                <a:gd name="T71" fmla="*/ 377132488 h 100"/>
                <a:gd name="T72" fmla="*/ 348502230 w 55"/>
                <a:gd name="T73" fmla="*/ 377132488 h 100"/>
                <a:gd name="T74" fmla="*/ 348502230 w 55"/>
                <a:gd name="T75" fmla="*/ 377132488 h 100"/>
                <a:gd name="T76" fmla="*/ 348502230 w 55"/>
                <a:gd name="T77" fmla="*/ 377132488 h 100"/>
                <a:gd name="T78" fmla="*/ 348502230 w 55"/>
                <a:gd name="T79" fmla="*/ 377132488 h 100"/>
                <a:gd name="T80" fmla="*/ 348502230 w 55"/>
                <a:gd name="T81" fmla="*/ 377132488 h 100"/>
                <a:gd name="T82" fmla="*/ 348502230 w 55"/>
                <a:gd name="T83" fmla="*/ 377132488 h 100"/>
                <a:gd name="T84" fmla="*/ 348502230 w 55"/>
                <a:gd name="T85" fmla="*/ 377132488 h 100"/>
                <a:gd name="T86" fmla="*/ 348502230 w 55"/>
                <a:gd name="T87" fmla="*/ 377132488 h 100"/>
                <a:gd name="T88" fmla="*/ 348502230 w 55"/>
                <a:gd name="T89" fmla="*/ 377132488 h 100"/>
                <a:gd name="T90" fmla="*/ 348502230 w 55"/>
                <a:gd name="T91" fmla="*/ 377132488 h 100"/>
                <a:gd name="T92" fmla="*/ 348502230 w 55"/>
                <a:gd name="T93" fmla="*/ 377132488 h 100"/>
                <a:gd name="T94" fmla="*/ 348502230 w 55"/>
                <a:gd name="T95" fmla="*/ 377132488 h 100"/>
                <a:gd name="T96" fmla="*/ 348502230 w 55"/>
                <a:gd name="T97" fmla="*/ 377132488 h 100"/>
                <a:gd name="T98" fmla="*/ 348502230 w 55"/>
                <a:gd name="T99" fmla="*/ 377132488 h 100"/>
                <a:gd name="T100" fmla="*/ 348502230 w 55"/>
                <a:gd name="T101" fmla="*/ 377132488 h 100"/>
                <a:gd name="T102" fmla="*/ 348502230 w 55"/>
                <a:gd name="T103" fmla="*/ 377132488 h 100"/>
                <a:gd name="T104" fmla="*/ 348502230 w 55"/>
                <a:gd name="T105" fmla="*/ 377132488 h 100"/>
                <a:gd name="T106" fmla="*/ 348502230 w 55"/>
                <a:gd name="T107" fmla="*/ 377132488 h 100"/>
                <a:gd name="T108" fmla="*/ 348502230 w 55"/>
                <a:gd name="T109" fmla="*/ 377132488 h 100"/>
                <a:gd name="T110" fmla="*/ 348502230 w 55"/>
                <a:gd name="T111" fmla="*/ 377132488 h 100"/>
                <a:gd name="T112" fmla="*/ 348502230 w 55"/>
                <a:gd name="T113" fmla="*/ 377132488 h 100"/>
                <a:gd name="T114" fmla="*/ 348502230 w 55"/>
                <a:gd name="T115" fmla="*/ 377132488 h 100"/>
                <a:gd name="T116" fmla="*/ 348502230 w 55"/>
                <a:gd name="T117" fmla="*/ 377132488 h 100"/>
                <a:gd name="T118" fmla="*/ 348502230 w 55"/>
                <a:gd name="T119" fmla="*/ 377132488 h 100"/>
                <a:gd name="T120" fmla="*/ 348502230 w 55"/>
                <a:gd name="T121" fmla="*/ 377132488 h 100"/>
                <a:gd name="T122" fmla="*/ 348502230 w 55"/>
                <a:gd name="T123" fmla="*/ 0 h 1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5"/>
                <a:gd name="T187" fmla="*/ 0 h 100"/>
                <a:gd name="T188" fmla="*/ 55 w 55"/>
                <a:gd name="T189" fmla="*/ 100 h 1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5" h="100">
                  <a:moveTo>
                    <a:pt x="52" y="0"/>
                  </a:moveTo>
                  <a:lnTo>
                    <a:pt x="50" y="1"/>
                  </a:lnTo>
                  <a:lnTo>
                    <a:pt x="48" y="1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1" y="5"/>
                  </a:lnTo>
                  <a:lnTo>
                    <a:pt x="40" y="7"/>
                  </a:lnTo>
                  <a:lnTo>
                    <a:pt x="37" y="8"/>
                  </a:lnTo>
                  <a:lnTo>
                    <a:pt x="36" y="10"/>
                  </a:lnTo>
                  <a:lnTo>
                    <a:pt x="33" y="12"/>
                  </a:lnTo>
                  <a:lnTo>
                    <a:pt x="32" y="14"/>
                  </a:lnTo>
                  <a:lnTo>
                    <a:pt x="29" y="17"/>
                  </a:lnTo>
                  <a:lnTo>
                    <a:pt x="26" y="19"/>
                  </a:lnTo>
                  <a:lnTo>
                    <a:pt x="25" y="22"/>
                  </a:lnTo>
                  <a:lnTo>
                    <a:pt x="22" y="25"/>
                  </a:lnTo>
                  <a:lnTo>
                    <a:pt x="19" y="28"/>
                  </a:lnTo>
                  <a:lnTo>
                    <a:pt x="18" y="30"/>
                  </a:lnTo>
                  <a:lnTo>
                    <a:pt x="15" y="35"/>
                  </a:lnTo>
                  <a:lnTo>
                    <a:pt x="12" y="39"/>
                  </a:lnTo>
                  <a:lnTo>
                    <a:pt x="11" y="43"/>
                  </a:lnTo>
                  <a:lnTo>
                    <a:pt x="8" y="47"/>
                  </a:lnTo>
                  <a:lnTo>
                    <a:pt x="7" y="53"/>
                  </a:lnTo>
                  <a:lnTo>
                    <a:pt x="5" y="57"/>
                  </a:lnTo>
                  <a:lnTo>
                    <a:pt x="4" y="62"/>
                  </a:lnTo>
                  <a:lnTo>
                    <a:pt x="3" y="68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100"/>
                  </a:lnTo>
                  <a:lnTo>
                    <a:pt x="14" y="100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14" y="82"/>
                  </a:lnTo>
                  <a:lnTo>
                    <a:pt x="15" y="76"/>
                  </a:lnTo>
                  <a:lnTo>
                    <a:pt x="16" y="71"/>
                  </a:lnTo>
                  <a:lnTo>
                    <a:pt x="16" y="66"/>
                  </a:lnTo>
                  <a:lnTo>
                    <a:pt x="18" y="61"/>
                  </a:lnTo>
                  <a:lnTo>
                    <a:pt x="19" y="57"/>
                  </a:lnTo>
                  <a:lnTo>
                    <a:pt x="22" y="53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6" y="41"/>
                  </a:lnTo>
                  <a:lnTo>
                    <a:pt x="29" y="39"/>
                  </a:lnTo>
                  <a:lnTo>
                    <a:pt x="30" y="36"/>
                  </a:lnTo>
                  <a:lnTo>
                    <a:pt x="33" y="33"/>
                  </a:lnTo>
                  <a:lnTo>
                    <a:pt x="34" y="30"/>
                  </a:lnTo>
                  <a:lnTo>
                    <a:pt x="37" y="28"/>
                  </a:lnTo>
                  <a:lnTo>
                    <a:pt x="39" y="26"/>
                  </a:lnTo>
                  <a:lnTo>
                    <a:pt x="40" y="23"/>
                  </a:lnTo>
                  <a:lnTo>
                    <a:pt x="43" y="22"/>
                  </a:lnTo>
                  <a:lnTo>
                    <a:pt x="44" y="21"/>
                  </a:lnTo>
                  <a:lnTo>
                    <a:pt x="45" y="19"/>
                  </a:lnTo>
                  <a:lnTo>
                    <a:pt x="48" y="18"/>
                  </a:lnTo>
                  <a:lnTo>
                    <a:pt x="50" y="17"/>
                  </a:lnTo>
                  <a:lnTo>
                    <a:pt x="51" y="17"/>
                  </a:lnTo>
                  <a:lnTo>
                    <a:pt x="52" y="15"/>
                  </a:lnTo>
                  <a:lnTo>
                    <a:pt x="54" y="14"/>
                  </a:lnTo>
                  <a:lnTo>
                    <a:pt x="55" y="14"/>
                  </a:lnTo>
                  <a:lnTo>
                    <a:pt x="52" y="1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14" name="Rectangle 103"/>
            <p:cNvSpPr>
              <a:spLocks noChangeArrowheads="1"/>
            </p:cNvSpPr>
            <p:nvPr/>
          </p:nvSpPr>
          <p:spPr bwMode="auto">
            <a:xfrm>
              <a:off x="5334" y="4158"/>
              <a:ext cx="37" cy="6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3415" name="Freeform 104"/>
            <p:cNvSpPr>
              <a:spLocks noChangeArrowheads="1"/>
            </p:cNvSpPr>
            <p:nvPr/>
          </p:nvSpPr>
          <p:spPr bwMode="auto">
            <a:xfrm>
              <a:off x="5373" y="4158"/>
              <a:ext cx="39" cy="6"/>
            </a:xfrm>
            <a:custGeom>
              <a:avLst/>
              <a:gdLst>
                <a:gd name="T0" fmla="*/ 341292070 w 72"/>
                <a:gd name="T1" fmla="*/ 169043902 h 14"/>
                <a:gd name="T2" fmla="*/ 341292070 w 72"/>
                <a:gd name="T3" fmla="*/ 0 h 14"/>
                <a:gd name="T4" fmla="*/ 0 w 72"/>
                <a:gd name="T5" fmla="*/ 0 h 14"/>
                <a:gd name="T6" fmla="*/ 0 w 72"/>
                <a:gd name="T7" fmla="*/ 169043902 h 14"/>
                <a:gd name="T8" fmla="*/ 341292070 w 72"/>
                <a:gd name="T9" fmla="*/ 169043902 h 14"/>
                <a:gd name="T10" fmla="*/ 341292070 w 72"/>
                <a:gd name="T11" fmla="*/ 169043902 h 14"/>
                <a:gd name="T12" fmla="*/ 341292070 w 72"/>
                <a:gd name="T13" fmla="*/ 169043902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14"/>
                <a:gd name="T23" fmla="*/ 72 w 72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14">
                  <a:moveTo>
                    <a:pt x="72" y="1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69" y="14"/>
                  </a:lnTo>
                  <a:lnTo>
                    <a:pt x="67" y="1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16" name="Freeform 105"/>
            <p:cNvSpPr>
              <a:spLocks noChangeArrowheads="1"/>
            </p:cNvSpPr>
            <p:nvPr/>
          </p:nvSpPr>
          <p:spPr bwMode="auto">
            <a:xfrm>
              <a:off x="5412" y="4159"/>
              <a:ext cx="30" cy="54"/>
            </a:xfrm>
            <a:custGeom>
              <a:avLst/>
              <a:gdLst>
                <a:gd name="T0" fmla="*/ 330163872 w 56"/>
                <a:gd name="T1" fmla="*/ 348502230 h 99"/>
                <a:gd name="T2" fmla="*/ 330163872 w 56"/>
                <a:gd name="T3" fmla="*/ 348502230 h 99"/>
                <a:gd name="T4" fmla="*/ 330163872 w 56"/>
                <a:gd name="T5" fmla="*/ 348502230 h 99"/>
                <a:gd name="T6" fmla="*/ 330163872 w 56"/>
                <a:gd name="T7" fmla="*/ 348502230 h 99"/>
                <a:gd name="T8" fmla="*/ 330163872 w 56"/>
                <a:gd name="T9" fmla="*/ 348502230 h 99"/>
                <a:gd name="T10" fmla="*/ 330163872 w 56"/>
                <a:gd name="T11" fmla="*/ 348502230 h 99"/>
                <a:gd name="T12" fmla="*/ 330163872 w 56"/>
                <a:gd name="T13" fmla="*/ 348502230 h 99"/>
                <a:gd name="T14" fmla="*/ 330163872 w 56"/>
                <a:gd name="T15" fmla="*/ 348502230 h 99"/>
                <a:gd name="T16" fmla="*/ 330163872 w 56"/>
                <a:gd name="T17" fmla="*/ 348502230 h 99"/>
                <a:gd name="T18" fmla="*/ 330163872 w 56"/>
                <a:gd name="T19" fmla="*/ 348502230 h 99"/>
                <a:gd name="T20" fmla="*/ 330163872 w 56"/>
                <a:gd name="T21" fmla="*/ 348502230 h 99"/>
                <a:gd name="T22" fmla="*/ 330163872 w 56"/>
                <a:gd name="T23" fmla="*/ 348502230 h 99"/>
                <a:gd name="T24" fmla="*/ 330163872 w 56"/>
                <a:gd name="T25" fmla="*/ 348502230 h 99"/>
                <a:gd name="T26" fmla="*/ 330163872 w 56"/>
                <a:gd name="T27" fmla="*/ 348502230 h 99"/>
                <a:gd name="T28" fmla="*/ 330163872 w 56"/>
                <a:gd name="T29" fmla="*/ 348502230 h 99"/>
                <a:gd name="T30" fmla="*/ 330163872 w 56"/>
                <a:gd name="T31" fmla="*/ 348502230 h 99"/>
                <a:gd name="T32" fmla="*/ 330163872 w 56"/>
                <a:gd name="T33" fmla="*/ 348502230 h 99"/>
                <a:gd name="T34" fmla="*/ 330163872 w 56"/>
                <a:gd name="T35" fmla="*/ 348502230 h 99"/>
                <a:gd name="T36" fmla="*/ 330163872 w 56"/>
                <a:gd name="T37" fmla="*/ 348502230 h 99"/>
                <a:gd name="T38" fmla="*/ 330163872 w 56"/>
                <a:gd name="T39" fmla="*/ 348502230 h 99"/>
                <a:gd name="T40" fmla="*/ 330163872 w 56"/>
                <a:gd name="T41" fmla="*/ 348502230 h 99"/>
                <a:gd name="T42" fmla="*/ 330163872 w 56"/>
                <a:gd name="T43" fmla="*/ 348502230 h 99"/>
                <a:gd name="T44" fmla="*/ 330163872 w 56"/>
                <a:gd name="T45" fmla="*/ 348502230 h 99"/>
                <a:gd name="T46" fmla="*/ 330163872 w 56"/>
                <a:gd name="T47" fmla="*/ 348502230 h 99"/>
                <a:gd name="T48" fmla="*/ 330163872 w 56"/>
                <a:gd name="T49" fmla="*/ 348502230 h 99"/>
                <a:gd name="T50" fmla="*/ 330163872 w 56"/>
                <a:gd name="T51" fmla="*/ 348502230 h 99"/>
                <a:gd name="T52" fmla="*/ 330163872 w 56"/>
                <a:gd name="T53" fmla="*/ 348502230 h 99"/>
                <a:gd name="T54" fmla="*/ 330163872 w 56"/>
                <a:gd name="T55" fmla="*/ 348502230 h 99"/>
                <a:gd name="T56" fmla="*/ 330163872 w 56"/>
                <a:gd name="T57" fmla="*/ 348502230 h 99"/>
                <a:gd name="T58" fmla="*/ 330163872 w 56"/>
                <a:gd name="T59" fmla="*/ 0 h 99"/>
                <a:gd name="T60" fmla="*/ 330163872 w 56"/>
                <a:gd name="T61" fmla="*/ 0 h 99"/>
                <a:gd name="T62" fmla="*/ 0 w 56"/>
                <a:gd name="T63" fmla="*/ 348502230 h 99"/>
                <a:gd name="T64" fmla="*/ 330163872 w 56"/>
                <a:gd name="T65" fmla="*/ 348502230 h 99"/>
                <a:gd name="T66" fmla="*/ 330163872 w 56"/>
                <a:gd name="T67" fmla="*/ 348502230 h 99"/>
                <a:gd name="T68" fmla="*/ 330163872 w 56"/>
                <a:gd name="T69" fmla="*/ 348502230 h 99"/>
                <a:gd name="T70" fmla="*/ 330163872 w 56"/>
                <a:gd name="T71" fmla="*/ 348502230 h 99"/>
                <a:gd name="T72" fmla="*/ 330163872 w 56"/>
                <a:gd name="T73" fmla="*/ 348502230 h 99"/>
                <a:gd name="T74" fmla="*/ 330163872 w 56"/>
                <a:gd name="T75" fmla="*/ 348502230 h 99"/>
                <a:gd name="T76" fmla="*/ 330163872 w 56"/>
                <a:gd name="T77" fmla="*/ 348502230 h 99"/>
                <a:gd name="T78" fmla="*/ 330163872 w 56"/>
                <a:gd name="T79" fmla="*/ 348502230 h 99"/>
                <a:gd name="T80" fmla="*/ 330163872 w 56"/>
                <a:gd name="T81" fmla="*/ 348502230 h 99"/>
                <a:gd name="T82" fmla="*/ 330163872 w 56"/>
                <a:gd name="T83" fmla="*/ 348502230 h 99"/>
                <a:gd name="T84" fmla="*/ 330163872 w 56"/>
                <a:gd name="T85" fmla="*/ 348502230 h 99"/>
                <a:gd name="T86" fmla="*/ 330163872 w 56"/>
                <a:gd name="T87" fmla="*/ 348502230 h 99"/>
                <a:gd name="T88" fmla="*/ 330163872 w 56"/>
                <a:gd name="T89" fmla="*/ 348502230 h 99"/>
                <a:gd name="T90" fmla="*/ 330163872 w 56"/>
                <a:gd name="T91" fmla="*/ 348502230 h 99"/>
                <a:gd name="T92" fmla="*/ 330163872 w 56"/>
                <a:gd name="T93" fmla="*/ 348502230 h 99"/>
                <a:gd name="T94" fmla="*/ 330163872 w 56"/>
                <a:gd name="T95" fmla="*/ 348502230 h 99"/>
                <a:gd name="T96" fmla="*/ 330163872 w 56"/>
                <a:gd name="T97" fmla="*/ 348502230 h 99"/>
                <a:gd name="T98" fmla="*/ 330163872 w 56"/>
                <a:gd name="T99" fmla="*/ 348502230 h 99"/>
                <a:gd name="T100" fmla="*/ 330163872 w 56"/>
                <a:gd name="T101" fmla="*/ 348502230 h 99"/>
                <a:gd name="T102" fmla="*/ 330163872 w 56"/>
                <a:gd name="T103" fmla="*/ 348502230 h 99"/>
                <a:gd name="T104" fmla="*/ 330163872 w 56"/>
                <a:gd name="T105" fmla="*/ 348502230 h 99"/>
                <a:gd name="T106" fmla="*/ 330163872 w 56"/>
                <a:gd name="T107" fmla="*/ 348502230 h 99"/>
                <a:gd name="T108" fmla="*/ 330163872 w 56"/>
                <a:gd name="T109" fmla="*/ 348502230 h 99"/>
                <a:gd name="T110" fmla="*/ 330163872 w 56"/>
                <a:gd name="T111" fmla="*/ 348502230 h 99"/>
                <a:gd name="T112" fmla="*/ 330163872 w 56"/>
                <a:gd name="T113" fmla="*/ 348502230 h 99"/>
                <a:gd name="T114" fmla="*/ 330163872 w 56"/>
                <a:gd name="T115" fmla="*/ 348502230 h 99"/>
                <a:gd name="T116" fmla="*/ 330163872 w 56"/>
                <a:gd name="T117" fmla="*/ 348502230 h 99"/>
                <a:gd name="T118" fmla="*/ 330163872 w 56"/>
                <a:gd name="T119" fmla="*/ 348502230 h 99"/>
                <a:gd name="T120" fmla="*/ 330163872 w 56"/>
                <a:gd name="T121" fmla="*/ 348502230 h 99"/>
                <a:gd name="T122" fmla="*/ 330163872 w 56"/>
                <a:gd name="T123" fmla="*/ 348502230 h 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6"/>
                <a:gd name="T187" fmla="*/ 0 h 99"/>
                <a:gd name="T188" fmla="*/ 56 w 56"/>
                <a:gd name="T189" fmla="*/ 99 h 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6" h="99">
                  <a:moveTo>
                    <a:pt x="56" y="99"/>
                  </a:moveTo>
                  <a:lnTo>
                    <a:pt x="56" y="92"/>
                  </a:lnTo>
                  <a:lnTo>
                    <a:pt x="54" y="85"/>
                  </a:lnTo>
                  <a:lnTo>
                    <a:pt x="54" y="79"/>
                  </a:lnTo>
                  <a:lnTo>
                    <a:pt x="53" y="72"/>
                  </a:lnTo>
                  <a:lnTo>
                    <a:pt x="52" y="67"/>
                  </a:lnTo>
                  <a:lnTo>
                    <a:pt x="52" y="61"/>
                  </a:lnTo>
                  <a:lnTo>
                    <a:pt x="49" y="56"/>
                  </a:lnTo>
                  <a:lnTo>
                    <a:pt x="47" y="52"/>
                  </a:lnTo>
                  <a:lnTo>
                    <a:pt x="46" y="46"/>
                  </a:lnTo>
                  <a:lnTo>
                    <a:pt x="45" y="42"/>
                  </a:lnTo>
                  <a:lnTo>
                    <a:pt x="42" y="38"/>
                  </a:lnTo>
                  <a:lnTo>
                    <a:pt x="40" y="34"/>
                  </a:lnTo>
                  <a:lnTo>
                    <a:pt x="38" y="29"/>
                  </a:lnTo>
                  <a:lnTo>
                    <a:pt x="35" y="27"/>
                  </a:lnTo>
                  <a:lnTo>
                    <a:pt x="34" y="24"/>
                  </a:lnTo>
                  <a:lnTo>
                    <a:pt x="31" y="21"/>
                  </a:lnTo>
                  <a:lnTo>
                    <a:pt x="28" y="18"/>
                  </a:lnTo>
                  <a:lnTo>
                    <a:pt x="27" y="16"/>
                  </a:lnTo>
                  <a:lnTo>
                    <a:pt x="24" y="13"/>
                  </a:lnTo>
                  <a:lnTo>
                    <a:pt x="21" y="11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16" y="6"/>
                  </a:lnTo>
                  <a:lnTo>
                    <a:pt x="13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7"/>
                  </a:lnTo>
                  <a:lnTo>
                    <a:pt x="9" y="18"/>
                  </a:lnTo>
                  <a:lnTo>
                    <a:pt x="10" y="20"/>
                  </a:lnTo>
                  <a:lnTo>
                    <a:pt x="13" y="21"/>
                  </a:lnTo>
                  <a:lnTo>
                    <a:pt x="14" y="22"/>
                  </a:lnTo>
                  <a:lnTo>
                    <a:pt x="16" y="25"/>
                  </a:lnTo>
                  <a:lnTo>
                    <a:pt x="18" y="27"/>
                  </a:lnTo>
                  <a:lnTo>
                    <a:pt x="20" y="29"/>
                  </a:lnTo>
                  <a:lnTo>
                    <a:pt x="23" y="32"/>
                  </a:lnTo>
                  <a:lnTo>
                    <a:pt x="24" y="35"/>
                  </a:lnTo>
                  <a:lnTo>
                    <a:pt x="27" y="38"/>
                  </a:lnTo>
                  <a:lnTo>
                    <a:pt x="28" y="40"/>
                  </a:lnTo>
                  <a:lnTo>
                    <a:pt x="29" y="43"/>
                  </a:lnTo>
                  <a:lnTo>
                    <a:pt x="32" y="47"/>
                  </a:lnTo>
                  <a:lnTo>
                    <a:pt x="34" y="52"/>
                  </a:lnTo>
                  <a:lnTo>
                    <a:pt x="35" y="56"/>
                  </a:lnTo>
                  <a:lnTo>
                    <a:pt x="36" y="60"/>
                  </a:lnTo>
                  <a:lnTo>
                    <a:pt x="38" y="65"/>
                  </a:lnTo>
                  <a:lnTo>
                    <a:pt x="39" y="70"/>
                  </a:lnTo>
                  <a:lnTo>
                    <a:pt x="39" y="75"/>
                  </a:lnTo>
                  <a:lnTo>
                    <a:pt x="40" y="81"/>
                  </a:lnTo>
                  <a:lnTo>
                    <a:pt x="40" y="86"/>
                  </a:lnTo>
                  <a:lnTo>
                    <a:pt x="42" y="93"/>
                  </a:lnTo>
                  <a:lnTo>
                    <a:pt x="42" y="99"/>
                  </a:lnTo>
                  <a:lnTo>
                    <a:pt x="56" y="9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17" name="Freeform 106"/>
            <p:cNvSpPr>
              <a:spLocks noChangeArrowheads="1"/>
            </p:cNvSpPr>
            <p:nvPr/>
          </p:nvSpPr>
          <p:spPr bwMode="auto">
            <a:xfrm>
              <a:off x="5412" y="4216"/>
              <a:ext cx="30" cy="57"/>
            </a:xfrm>
            <a:custGeom>
              <a:avLst/>
              <a:gdLst>
                <a:gd name="T0" fmla="*/ 330163872 w 56"/>
                <a:gd name="T1" fmla="*/ 386002672 h 101"/>
                <a:gd name="T2" fmla="*/ 330163872 w 56"/>
                <a:gd name="T3" fmla="*/ 386002672 h 101"/>
                <a:gd name="T4" fmla="*/ 330163872 w 56"/>
                <a:gd name="T5" fmla="*/ 386002672 h 101"/>
                <a:gd name="T6" fmla="*/ 330163872 w 56"/>
                <a:gd name="T7" fmla="*/ 386002672 h 101"/>
                <a:gd name="T8" fmla="*/ 330163872 w 56"/>
                <a:gd name="T9" fmla="*/ 386002672 h 101"/>
                <a:gd name="T10" fmla="*/ 330163872 w 56"/>
                <a:gd name="T11" fmla="*/ 386002672 h 101"/>
                <a:gd name="T12" fmla="*/ 330163872 w 56"/>
                <a:gd name="T13" fmla="*/ 386002672 h 101"/>
                <a:gd name="T14" fmla="*/ 330163872 w 56"/>
                <a:gd name="T15" fmla="*/ 386002672 h 101"/>
                <a:gd name="T16" fmla="*/ 330163872 w 56"/>
                <a:gd name="T17" fmla="*/ 386002672 h 101"/>
                <a:gd name="T18" fmla="*/ 330163872 w 56"/>
                <a:gd name="T19" fmla="*/ 386002672 h 101"/>
                <a:gd name="T20" fmla="*/ 330163872 w 56"/>
                <a:gd name="T21" fmla="*/ 386002672 h 101"/>
                <a:gd name="T22" fmla="*/ 330163872 w 56"/>
                <a:gd name="T23" fmla="*/ 386002672 h 101"/>
                <a:gd name="T24" fmla="*/ 330163872 w 56"/>
                <a:gd name="T25" fmla="*/ 386002672 h 101"/>
                <a:gd name="T26" fmla="*/ 330163872 w 56"/>
                <a:gd name="T27" fmla="*/ 386002672 h 101"/>
                <a:gd name="T28" fmla="*/ 330163872 w 56"/>
                <a:gd name="T29" fmla="*/ 386002672 h 101"/>
                <a:gd name="T30" fmla="*/ 330163872 w 56"/>
                <a:gd name="T31" fmla="*/ 386002672 h 101"/>
                <a:gd name="T32" fmla="*/ 330163872 w 56"/>
                <a:gd name="T33" fmla="*/ 386002672 h 101"/>
                <a:gd name="T34" fmla="*/ 330163872 w 56"/>
                <a:gd name="T35" fmla="*/ 386002672 h 101"/>
                <a:gd name="T36" fmla="*/ 330163872 w 56"/>
                <a:gd name="T37" fmla="*/ 386002672 h 101"/>
                <a:gd name="T38" fmla="*/ 330163872 w 56"/>
                <a:gd name="T39" fmla="*/ 386002672 h 101"/>
                <a:gd name="T40" fmla="*/ 330163872 w 56"/>
                <a:gd name="T41" fmla="*/ 386002672 h 101"/>
                <a:gd name="T42" fmla="*/ 330163872 w 56"/>
                <a:gd name="T43" fmla="*/ 386002672 h 101"/>
                <a:gd name="T44" fmla="*/ 330163872 w 56"/>
                <a:gd name="T45" fmla="*/ 386002672 h 101"/>
                <a:gd name="T46" fmla="*/ 330163872 w 56"/>
                <a:gd name="T47" fmla="*/ 386002672 h 101"/>
                <a:gd name="T48" fmla="*/ 330163872 w 56"/>
                <a:gd name="T49" fmla="*/ 386002672 h 101"/>
                <a:gd name="T50" fmla="*/ 330163872 w 56"/>
                <a:gd name="T51" fmla="*/ 386002672 h 101"/>
                <a:gd name="T52" fmla="*/ 330163872 w 56"/>
                <a:gd name="T53" fmla="*/ 386002672 h 101"/>
                <a:gd name="T54" fmla="*/ 330163872 w 56"/>
                <a:gd name="T55" fmla="*/ 386002672 h 101"/>
                <a:gd name="T56" fmla="*/ 330163872 w 56"/>
                <a:gd name="T57" fmla="*/ 386002672 h 101"/>
                <a:gd name="T58" fmla="*/ 330163872 w 56"/>
                <a:gd name="T59" fmla="*/ 386002672 h 101"/>
                <a:gd name="T60" fmla="*/ 330163872 w 56"/>
                <a:gd name="T61" fmla="*/ 386002672 h 101"/>
                <a:gd name="T62" fmla="*/ 330163872 w 56"/>
                <a:gd name="T63" fmla="*/ 0 h 101"/>
                <a:gd name="T64" fmla="*/ 330163872 w 56"/>
                <a:gd name="T65" fmla="*/ 0 h 101"/>
                <a:gd name="T66" fmla="*/ 330163872 w 56"/>
                <a:gd name="T67" fmla="*/ 386002672 h 101"/>
                <a:gd name="T68" fmla="*/ 330163872 w 56"/>
                <a:gd name="T69" fmla="*/ 386002672 h 101"/>
                <a:gd name="T70" fmla="*/ 330163872 w 56"/>
                <a:gd name="T71" fmla="*/ 386002672 h 101"/>
                <a:gd name="T72" fmla="*/ 330163872 w 56"/>
                <a:gd name="T73" fmla="*/ 386002672 h 101"/>
                <a:gd name="T74" fmla="*/ 330163872 w 56"/>
                <a:gd name="T75" fmla="*/ 386002672 h 101"/>
                <a:gd name="T76" fmla="*/ 330163872 w 56"/>
                <a:gd name="T77" fmla="*/ 386002672 h 101"/>
                <a:gd name="T78" fmla="*/ 330163872 w 56"/>
                <a:gd name="T79" fmla="*/ 386002672 h 101"/>
                <a:gd name="T80" fmla="*/ 330163872 w 56"/>
                <a:gd name="T81" fmla="*/ 386002672 h 101"/>
                <a:gd name="T82" fmla="*/ 330163872 w 56"/>
                <a:gd name="T83" fmla="*/ 386002672 h 101"/>
                <a:gd name="T84" fmla="*/ 330163872 w 56"/>
                <a:gd name="T85" fmla="*/ 386002672 h 101"/>
                <a:gd name="T86" fmla="*/ 330163872 w 56"/>
                <a:gd name="T87" fmla="*/ 386002672 h 101"/>
                <a:gd name="T88" fmla="*/ 330163872 w 56"/>
                <a:gd name="T89" fmla="*/ 386002672 h 101"/>
                <a:gd name="T90" fmla="*/ 330163872 w 56"/>
                <a:gd name="T91" fmla="*/ 386002672 h 101"/>
                <a:gd name="T92" fmla="*/ 330163872 w 56"/>
                <a:gd name="T93" fmla="*/ 386002672 h 101"/>
                <a:gd name="T94" fmla="*/ 330163872 w 56"/>
                <a:gd name="T95" fmla="*/ 386002672 h 101"/>
                <a:gd name="T96" fmla="*/ 330163872 w 56"/>
                <a:gd name="T97" fmla="*/ 386002672 h 101"/>
                <a:gd name="T98" fmla="*/ 330163872 w 56"/>
                <a:gd name="T99" fmla="*/ 386002672 h 101"/>
                <a:gd name="T100" fmla="*/ 330163872 w 56"/>
                <a:gd name="T101" fmla="*/ 386002672 h 101"/>
                <a:gd name="T102" fmla="*/ 330163872 w 56"/>
                <a:gd name="T103" fmla="*/ 386002672 h 101"/>
                <a:gd name="T104" fmla="*/ 330163872 w 56"/>
                <a:gd name="T105" fmla="*/ 386002672 h 101"/>
                <a:gd name="T106" fmla="*/ 330163872 w 56"/>
                <a:gd name="T107" fmla="*/ 386002672 h 101"/>
                <a:gd name="T108" fmla="*/ 330163872 w 56"/>
                <a:gd name="T109" fmla="*/ 386002672 h 101"/>
                <a:gd name="T110" fmla="*/ 330163872 w 56"/>
                <a:gd name="T111" fmla="*/ 386002672 h 101"/>
                <a:gd name="T112" fmla="*/ 330163872 w 56"/>
                <a:gd name="T113" fmla="*/ 386002672 h 101"/>
                <a:gd name="T114" fmla="*/ 330163872 w 56"/>
                <a:gd name="T115" fmla="*/ 386002672 h 101"/>
                <a:gd name="T116" fmla="*/ 330163872 w 56"/>
                <a:gd name="T117" fmla="*/ 386002672 h 101"/>
                <a:gd name="T118" fmla="*/ 330163872 w 56"/>
                <a:gd name="T119" fmla="*/ 386002672 h 101"/>
                <a:gd name="T120" fmla="*/ 0 w 56"/>
                <a:gd name="T121" fmla="*/ 386002672 h 101"/>
                <a:gd name="T122" fmla="*/ 330163872 w 56"/>
                <a:gd name="T123" fmla="*/ 386002672 h 101"/>
                <a:gd name="T124" fmla="*/ 330163872 w 56"/>
                <a:gd name="T125" fmla="*/ 386002672 h 1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6"/>
                <a:gd name="T190" fmla="*/ 0 h 101"/>
                <a:gd name="T191" fmla="*/ 56 w 56"/>
                <a:gd name="T192" fmla="*/ 101 h 1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6" h="101">
                  <a:moveTo>
                    <a:pt x="2" y="101"/>
                  </a:moveTo>
                  <a:lnTo>
                    <a:pt x="5" y="101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8"/>
                  </a:lnTo>
                  <a:lnTo>
                    <a:pt x="11" y="96"/>
                  </a:lnTo>
                  <a:lnTo>
                    <a:pt x="13" y="95"/>
                  </a:lnTo>
                  <a:lnTo>
                    <a:pt x="16" y="94"/>
                  </a:lnTo>
                  <a:lnTo>
                    <a:pt x="17" y="92"/>
                  </a:lnTo>
                  <a:lnTo>
                    <a:pt x="20" y="91"/>
                  </a:lnTo>
                  <a:lnTo>
                    <a:pt x="21" y="88"/>
                  </a:lnTo>
                  <a:lnTo>
                    <a:pt x="24" y="87"/>
                  </a:lnTo>
                  <a:lnTo>
                    <a:pt x="27" y="84"/>
                  </a:lnTo>
                  <a:lnTo>
                    <a:pt x="28" y="81"/>
                  </a:lnTo>
                  <a:lnTo>
                    <a:pt x="31" y="80"/>
                  </a:lnTo>
                  <a:lnTo>
                    <a:pt x="34" y="76"/>
                  </a:lnTo>
                  <a:lnTo>
                    <a:pt x="35" y="73"/>
                  </a:lnTo>
                  <a:lnTo>
                    <a:pt x="38" y="70"/>
                  </a:lnTo>
                  <a:lnTo>
                    <a:pt x="40" y="66"/>
                  </a:lnTo>
                  <a:lnTo>
                    <a:pt x="42" y="62"/>
                  </a:lnTo>
                  <a:lnTo>
                    <a:pt x="45" y="58"/>
                  </a:lnTo>
                  <a:lnTo>
                    <a:pt x="46" y="54"/>
                  </a:lnTo>
                  <a:lnTo>
                    <a:pt x="47" y="48"/>
                  </a:lnTo>
                  <a:lnTo>
                    <a:pt x="49" y="44"/>
                  </a:lnTo>
                  <a:lnTo>
                    <a:pt x="52" y="38"/>
                  </a:lnTo>
                  <a:lnTo>
                    <a:pt x="52" y="33"/>
                  </a:lnTo>
                  <a:lnTo>
                    <a:pt x="53" y="27"/>
                  </a:lnTo>
                  <a:lnTo>
                    <a:pt x="54" y="20"/>
                  </a:lnTo>
                  <a:lnTo>
                    <a:pt x="54" y="13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2" y="0"/>
                  </a:lnTo>
                  <a:lnTo>
                    <a:pt x="42" y="7"/>
                  </a:lnTo>
                  <a:lnTo>
                    <a:pt x="40" y="13"/>
                  </a:lnTo>
                  <a:lnTo>
                    <a:pt x="40" y="19"/>
                  </a:lnTo>
                  <a:lnTo>
                    <a:pt x="39" y="24"/>
                  </a:lnTo>
                  <a:lnTo>
                    <a:pt x="39" y="30"/>
                  </a:lnTo>
                  <a:lnTo>
                    <a:pt x="38" y="34"/>
                  </a:lnTo>
                  <a:lnTo>
                    <a:pt x="36" y="40"/>
                  </a:lnTo>
                  <a:lnTo>
                    <a:pt x="35" y="44"/>
                  </a:lnTo>
                  <a:lnTo>
                    <a:pt x="34" y="48"/>
                  </a:lnTo>
                  <a:lnTo>
                    <a:pt x="32" y="52"/>
                  </a:lnTo>
                  <a:lnTo>
                    <a:pt x="29" y="56"/>
                  </a:lnTo>
                  <a:lnTo>
                    <a:pt x="28" y="59"/>
                  </a:lnTo>
                  <a:lnTo>
                    <a:pt x="27" y="62"/>
                  </a:lnTo>
                  <a:lnTo>
                    <a:pt x="24" y="65"/>
                  </a:lnTo>
                  <a:lnTo>
                    <a:pt x="23" y="67"/>
                  </a:lnTo>
                  <a:lnTo>
                    <a:pt x="20" y="70"/>
                  </a:lnTo>
                  <a:lnTo>
                    <a:pt x="18" y="73"/>
                  </a:lnTo>
                  <a:lnTo>
                    <a:pt x="16" y="74"/>
                  </a:lnTo>
                  <a:lnTo>
                    <a:pt x="14" y="77"/>
                  </a:lnTo>
                  <a:lnTo>
                    <a:pt x="13" y="78"/>
                  </a:lnTo>
                  <a:lnTo>
                    <a:pt x="10" y="80"/>
                  </a:lnTo>
                  <a:lnTo>
                    <a:pt x="9" y="81"/>
                  </a:lnTo>
                  <a:lnTo>
                    <a:pt x="7" y="83"/>
                  </a:lnTo>
                  <a:lnTo>
                    <a:pt x="6" y="84"/>
                  </a:lnTo>
                  <a:lnTo>
                    <a:pt x="5" y="85"/>
                  </a:lnTo>
                  <a:lnTo>
                    <a:pt x="3" y="85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2" y="87"/>
                  </a:lnTo>
                  <a:lnTo>
                    <a:pt x="2" y="10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18" name="Rectangle 107"/>
            <p:cNvSpPr>
              <a:spLocks noChangeArrowheads="1"/>
            </p:cNvSpPr>
            <p:nvPr/>
          </p:nvSpPr>
          <p:spPr bwMode="auto">
            <a:xfrm>
              <a:off x="5373" y="4267"/>
              <a:ext cx="38" cy="6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3419" name="Freeform 108"/>
            <p:cNvSpPr>
              <a:spLocks noChangeArrowheads="1"/>
            </p:cNvSpPr>
            <p:nvPr/>
          </p:nvSpPr>
          <p:spPr bwMode="auto">
            <a:xfrm>
              <a:off x="5309" y="4165"/>
              <a:ext cx="126" cy="102"/>
            </a:xfrm>
            <a:custGeom>
              <a:avLst/>
              <a:gdLst>
                <a:gd name="T0" fmla="*/ 397983145 w 221"/>
                <a:gd name="T1" fmla="*/ 390762487 h 180"/>
                <a:gd name="T2" fmla="*/ 397983145 w 221"/>
                <a:gd name="T3" fmla="*/ 390762487 h 180"/>
                <a:gd name="T4" fmla="*/ 397983145 w 221"/>
                <a:gd name="T5" fmla="*/ 390762487 h 180"/>
                <a:gd name="T6" fmla="*/ 397983145 w 221"/>
                <a:gd name="T7" fmla="*/ 390762487 h 180"/>
                <a:gd name="T8" fmla="*/ 397983145 w 221"/>
                <a:gd name="T9" fmla="*/ 390762487 h 180"/>
                <a:gd name="T10" fmla="*/ 397983145 w 221"/>
                <a:gd name="T11" fmla="*/ 390762487 h 180"/>
                <a:gd name="T12" fmla="*/ 397983145 w 221"/>
                <a:gd name="T13" fmla="*/ 390762487 h 180"/>
                <a:gd name="T14" fmla="*/ 397983145 w 221"/>
                <a:gd name="T15" fmla="*/ 390762487 h 180"/>
                <a:gd name="T16" fmla="*/ 397983145 w 221"/>
                <a:gd name="T17" fmla="*/ 390762487 h 180"/>
                <a:gd name="T18" fmla="*/ 397983145 w 221"/>
                <a:gd name="T19" fmla="*/ 390762487 h 180"/>
                <a:gd name="T20" fmla="*/ 397983145 w 221"/>
                <a:gd name="T21" fmla="*/ 390762487 h 180"/>
                <a:gd name="T22" fmla="*/ 397983145 w 221"/>
                <a:gd name="T23" fmla="*/ 390762487 h 180"/>
                <a:gd name="T24" fmla="*/ 397983145 w 221"/>
                <a:gd name="T25" fmla="*/ 390762487 h 180"/>
                <a:gd name="T26" fmla="*/ 397983145 w 221"/>
                <a:gd name="T27" fmla="*/ 390762487 h 180"/>
                <a:gd name="T28" fmla="*/ 397983145 w 221"/>
                <a:gd name="T29" fmla="*/ 390762487 h 180"/>
                <a:gd name="T30" fmla="*/ 0 w 221"/>
                <a:gd name="T31" fmla="*/ 390762487 h 180"/>
                <a:gd name="T32" fmla="*/ 397983145 w 221"/>
                <a:gd name="T33" fmla="*/ 390762487 h 180"/>
                <a:gd name="T34" fmla="*/ 397983145 w 221"/>
                <a:gd name="T35" fmla="*/ 390762487 h 180"/>
                <a:gd name="T36" fmla="*/ 397983145 w 221"/>
                <a:gd name="T37" fmla="*/ 390762487 h 180"/>
                <a:gd name="T38" fmla="*/ 397983145 w 221"/>
                <a:gd name="T39" fmla="*/ 390762487 h 180"/>
                <a:gd name="T40" fmla="*/ 397983145 w 221"/>
                <a:gd name="T41" fmla="*/ 390762487 h 180"/>
                <a:gd name="T42" fmla="*/ 397983145 w 221"/>
                <a:gd name="T43" fmla="*/ 390762487 h 180"/>
                <a:gd name="T44" fmla="*/ 397983145 w 221"/>
                <a:gd name="T45" fmla="*/ 390762487 h 180"/>
                <a:gd name="T46" fmla="*/ 397983145 w 221"/>
                <a:gd name="T47" fmla="*/ 390762487 h 180"/>
                <a:gd name="T48" fmla="*/ 397983145 w 221"/>
                <a:gd name="T49" fmla="*/ 390762487 h 180"/>
                <a:gd name="T50" fmla="*/ 397983145 w 221"/>
                <a:gd name="T51" fmla="*/ 390762487 h 180"/>
                <a:gd name="T52" fmla="*/ 397983145 w 221"/>
                <a:gd name="T53" fmla="*/ 390762487 h 180"/>
                <a:gd name="T54" fmla="*/ 397983145 w 221"/>
                <a:gd name="T55" fmla="*/ 390762487 h 180"/>
                <a:gd name="T56" fmla="*/ 397983145 w 221"/>
                <a:gd name="T57" fmla="*/ 390762487 h 180"/>
                <a:gd name="T58" fmla="*/ 397983145 w 221"/>
                <a:gd name="T59" fmla="*/ 0 h 180"/>
                <a:gd name="T60" fmla="*/ 397983145 w 221"/>
                <a:gd name="T61" fmla="*/ 0 h 180"/>
                <a:gd name="T62" fmla="*/ 397983145 w 221"/>
                <a:gd name="T63" fmla="*/ 0 h 180"/>
                <a:gd name="T64" fmla="*/ 397983145 w 221"/>
                <a:gd name="T65" fmla="*/ 390762487 h 180"/>
                <a:gd name="T66" fmla="*/ 397983145 w 221"/>
                <a:gd name="T67" fmla="*/ 390762487 h 180"/>
                <a:gd name="T68" fmla="*/ 397983145 w 221"/>
                <a:gd name="T69" fmla="*/ 390762487 h 180"/>
                <a:gd name="T70" fmla="*/ 397983145 w 221"/>
                <a:gd name="T71" fmla="*/ 390762487 h 180"/>
                <a:gd name="T72" fmla="*/ 397983145 w 221"/>
                <a:gd name="T73" fmla="*/ 390762487 h 180"/>
                <a:gd name="T74" fmla="*/ 397983145 w 221"/>
                <a:gd name="T75" fmla="*/ 390762487 h 180"/>
                <a:gd name="T76" fmla="*/ 397983145 w 221"/>
                <a:gd name="T77" fmla="*/ 390762487 h 180"/>
                <a:gd name="T78" fmla="*/ 397983145 w 221"/>
                <a:gd name="T79" fmla="*/ 390762487 h 180"/>
                <a:gd name="T80" fmla="*/ 397983145 w 221"/>
                <a:gd name="T81" fmla="*/ 390762487 h 180"/>
                <a:gd name="T82" fmla="*/ 397983145 w 221"/>
                <a:gd name="T83" fmla="*/ 390762487 h 180"/>
                <a:gd name="T84" fmla="*/ 397983145 w 221"/>
                <a:gd name="T85" fmla="*/ 390762487 h 180"/>
                <a:gd name="T86" fmla="*/ 397983145 w 221"/>
                <a:gd name="T87" fmla="*/ 390762487 h 180"/>
                <a:gd name="T88" fmla="*/ 397983145 w 221"/>
                <a:gd name="T89" fmla="*/ 390762487 h 180"/>
                <a:gd name="T90" fmla="*/ 397983145 w 221"/>
                <a:gd name="T91" fmla="*/ 390762487 h 180"/>
                <a:gd name="T92" fmla="*/ 397983145 w 221"/>
                <a:gd name="T93" fmla="*/ 390762487 h 180"/>
                <a:gd name="T94" fmla="*/ 397983145 w 221"/>
                <a:gd name="T95" fmla="*/ 390762487 h 180"/>
                <a:gd name="T96" fmla="*/ 397983145 w 221"/>
                <a:gd name="T97" fmla="*/ 390762487 h 180"/>
                <a:gd name="T98" fmla="*/ 397983145 w 221"/>
                <a:gd name="T99" fmla="*/ 390762487 h 180"/>
                <a:gd name="T100" fmla="*/ 397983145 w 221"/>
                <a:gd name="T101" fmla="*/ 390762487 h 180"/>
                <a:gd name="T102" fmla="*/ 397983145 w 221"/>
                <a:gd name="T103" fmla="*/ 390762487 h 180"/>
                <a:gd name="T104" fmla="*/ 397983145 w 221"/>
                <a:gd name="T105" fmla="*/ 390762487 h 180"/>
                <a:gd name="T106" fmla="*/ 397983145 w 221"/>
                <a:gd name="T107" fmla="*/ 390762487 h 180"/>
                <a:gd name="T108" fmla="*/ 397983145 w 221"/>
                <a:gd name="T109" fmla="*/ 390762487 h 180"/>
                <a:gd name="T110" fmla="*/ 397983145 w 221"/>
                <a:gd name="T111" fmla="*/ 390762487 h 180"/>
                <a:gd name="T112" fmla="*/ 397983145 w 221"/>
                <a:gd name="T113" fmla="*/ 390762487 h 180"/>
                <a:gd name="T114" fmla="*/ 397983145 w 221"/>
                <a:gd name="T115" fmla="*/ 390762487 h 180"/>
                <a:gd name="T116" fmla="*/ 397983145 w 221"/>
                <a:gd name="T117" fmla="*/ 390762487 h 180"/>
                <a:gd name="T118" fmla="*/ 397983145 w 221"/>
                <a:gd name="T119" fmla="*/ 390762487 h 180"/>
                <a:gd name="T120" fmla="*/ 397983145 w 221"/>
                <a:gd name="T121" fmla="*/ 390762487 h 1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1"/>
                <a:gd name="T184" fmla="*/ 0 h 180"/>
                <a:gd name="T185" fmla="*/ 221 w 221"/>
                <a:gd name="T186" fmla="*/ 180 h 1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1" h="180">
                  <a:moveTo>
                    <a:pt x="111" y="180"/>
                  </a:moveTo>
                  <a:lnTo>
                    <a:pt x="44" y="180"/>
                  </a:lnTo>
                  <a:lnTo>
                    <a:pt x="44" y="179"/>
                  </a:lnTo>
                  <a:lnTo>
                    <a:pt x="43" y="179"/>
                  </a:lnTo>
                  <a:lnTo>
                    <a:pt x="41" y="179"/>
                  </a:lnTo>
                  <a:lnTo>
                    <a:pt x="40" y="177"/>
                  </a:lnTo>
                  <a:lnTo>
                    <a:pt x="39" y="176"/>
                  </a:lnTo>
                  <a:lnTo>
                    <a:pt x="37" y="176"/>
                  </a:lnTo>
                  <a:lnTo>
                    <a:pt x="36" y="174"/>
                  </a:lnTo>
                  <a:lnTo>
                    <a:pt x="34" y="173"/>
                  </a:lnTo>
                  <a:lnTo>
                    <a:pt x="33" y="172"/>
                  </a:lnTo>
                  <a:lnTo>
                    <a:pt x="30" y="170"/>
                  </a:lnTo>
                  <a:lnTo>
                    <a:pt x="29" y="167"/>
                  </a:lnTo>
                  <a:lnTo>
                    <a:pt x="26" y="166"/>
                  </a:lnTo>
                  <a:lnTo>
                    <a:pt x="25" y="163"/>
                  </a:lnTo>
                  <a:lnTo>
                    <a:pt x="22" y="161"/>
                  </a:lnTo>
                  <a:lnTo>
                    <a:pt x="21" y="159"/>
                  </a:lnTo>
                  <a:lnTo>
                    <a:pt x="18" y="156"/>
                  </a:lnTo>
                  <a:lnTo>
                    <a:pt x="16" y="152"/>
                  </a:lnTo>
                  <a:lnTo>
                    <a:pt x="15" y="149"/>
                  </a:lnTo>
                  <a:lnTo>
                    <a:pt x="12" y="145"/>
                  </a:lnTo>
                  <a:lnTo>
                    <a:pt x="11" y="143"/>
                  </a:lnTo>
                  <a:lnTo>
                    <a:pt x="10" y="138"/>
                  </a:lnTo>
                  <a:lnTo>
                    <a:pt x="7" y="134"/>
                  </a:lnTo>
                  <a:lnTo>
                    <a:pt x="5" y="129"/>
                  </a:lnTo>
                  <a:lnTo>
                    <a:pt x="4" y="125"/>
                  </a:lnTo>
                  <a:lnTo>
                    <a:pt x="4" y="119"/>
                  </a:lnTo>
                  <a:lnTo>
                    <a:pt x="3" y="113"/>
                  </a:lnTo>
                  <a:lnTo>
                    <a:pt x="1" y="108"/>
                  </a:lnTo>
                  <a:lnTo>
                    <a:pt x="1" y="102"/>
                  </a:lnTo>
                  <a:lnTo>
                    <a:pt x="1" y="96"/>
                  </a:lnTo>
                  <a:lnTo>
                    <a:pt x="0" y="89"/>
                  </a:lnTo>
                  <a:lnTo>
                    <a:pt x="1" y="83"/>
                  </a:lnTo>
                  <a:lnTo>
                    <a:pt x="1" y="76"/>
                  </a:lnTo>
                  <a:lnTo>
                    <a:pt x="1" y="71"/>
                  </a:lnTo>
                  <a:lnTo>
                    <a:pt x="3" y="65"/>
                  </a:lnTo>
                  <a:lnTo>
                    <a:pt x="4" y="60"/>
                  </a:lnTo>
                  <a:lnTo>
                    <a:pt x="4" y="54"/>
                  </a:lnTo>
                  <a:lnTo>
                    <a:pt x="5" y="50"/>
                  </a:lnTo>
                  <a:lnTo>
                    <a:pt x="7" y="46"/>
                  </a:lnTo>
                  <a:lnTo>
                    <a:pt x="10" y="40"/>
                  </a:lnTo>
                  <a:lnTo>
                    <a:pt x="11" y="37"/>
                  </a:lnTo>
                  <a:lnTo>
                    <a:pt x="12" y="33"/>
                  </a:lnTo>
                  <a:lnTo>
                    <a:pt x="15" y="29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1" y="21"/>
                  </a:lnTo>
                  <a:lnTo>
                    <a:pt x="22" y="18"/>
                  </a:lnTo>
                  <a:lnTo>
                    <a:pt x="25" y="15"/>
                  </a:lnTo>
                  <a:lnTo>
                    <a:pt x="26" y="12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3" y="7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9" y="3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111" y="0"/>
                  </a:lnTo>
                  <a:lnTo>
                    <a:pt x="177" y="0"/>
                  </a:lnTo>
                  <a:lnTo>
                    <a:pt x="178" y="0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3" y="3"/>
                  </a:lnTo>
                  <a:lnTo>
                    <a:pt x="184" y="4"/>
                  </a:lnTo>
                  <a:lnTo>
                    <a:pt x="185" y="4"/>
                  </a:lnTo>
                  <a:lnTo>
                    <a:pt x="187" y="6"/>
                  </a:lnTo>
                  <a:lnTo>
                    <a:pt x="189" y="7"/>
                  </a:lnTo>
                  <a:lnTo>
                    <a:pt x="191" y="10"/>
                  </a:lnTo>
                  <a:lnTo>
                    <a:pt x="194" y="11"/>
                  </a:lnTo>
                  <a:lnTo>
                    <a:pt x="195" y="12"/>
                  </a:lnTo>
                  <a:lnTo>
                    <a:pt x="196" y="15"/>
                  </a:lnTo>
                  <a:lnTo>
                    <a:pt x="199" y="18"/>
                  </a:lnTo>
                  <a:lnTo>
                    <a:pt x="201" y="21"/>
                  </a:lnTo>
                  <a:lnTo>
                    <a:pt x="203" y="24"/>
                  </a:lnTo>
                  <a:lnTo>
                    <a:pt x="205" y="26"/>
                  </a:lnTo>
                  <a:lnTo>
                    <a:pt x="207" y="29"/>
                  </a:lnTo>
                  <a:lnTo>
                    <a:pt x="209" y="33"/>
                  </a:lnTo>
                  <a:lnTo>
                    <a:pt x="212" y="37"/>
                  </a:lnTo>
                  <a:lnTo>
                    <a:pt x="213" y="40"/>
                  </a:lnTo>
                  <a:lnTo>
                    <a:pt x="214" y="46"/>
                  </a:lnTo>
                  <a:lnTo>
                    <a:pt x="216" y="50"/>
                  </a:lnTo>
                  <a:lnTo>
                    <a:pt x="217" y="54"/>
                  </a:lnTo>
                  <a:lnTo>
                    <a:pt x="218" y="60"/>
                  </a:lnTo>
                  <a:lnTo>
                    <a:pt x="220" y="65"/>
                  </a:lnTo>
                  <a:lnTo>
                    <a:pt x="220" y="71"/>
                  </a:lnTo>
                  <a:lnTo>
                    <a:pt x="221" y="76"/>
                  </a:lnTo>
                  <a:lnTo>
                    <a:pt x="221" y="83"/>
                  </a:lnTo>
                  <a:lnTo>
                    <a:pt x="221" y="89"/>
                  </a:lnTo>
                  <a:lnTo>
                    <a:pt x="221" y="96"/>
                  </a:lnTo>
                  <a:lnTo>
                    <a:pt x="221" y="102"/>
                  </a:lnTo>
                  <a:lnTo>
                    <a:pt x="220" y="108"/>
                  </a:lnTo>
                  <a:lnTo>
                    <a:pt x="220" y="113"/>
                  </a:lnTo>
                  <a:lnTo>
                    <a:pt x="218" y="119"/>
                  </a:lnTo>
                  <a:lnTo>
                    <a:pt x="217" y="125"/>
                  </a:lnTo>
                  <a:lnTo>
                    <a:pt x="216" y="129"/>
                  </a:lnTo>
                  <a:lnTo>
                    <a:pt x="214" y="134"/>
                  </a:lnTo>
                  <a:lnTo>
                    <a:pt x="213" y="138"/>
                  </a:lnTo>
                  <a:lnTo>
                    <a:pt x="212" y="143"/>
                  </a:lnTo>
                  <a:lnTo>
                    <a:pt x="209" y="145"/>
                  </a:lnTo>
                  <a:lnTo>
                    <a:pt x="207" y="149"/>
                  </a:lnTo>
                  <a:lnTo>
                    <a:pt x="205" y="152"/>
                  </a:lnTo>
                  <a:lnTo>
                    <a:pt x="203" y="156"/>
                  </a:lnTo>
                  <a:lnTo>
                    <a:pt x="201" y="159"/>
                  </a:lnTo>
                  <a:lnTo>
                    <a:pt x="199" y="161"/>
                  </a:lnTo>
                  <a:lnTo>
                    <a:pt x="196" y="163"/>
                  </a:lnTo>
                  <a:lnTo>
                    <a:pt x="195" y="166"/>
                  </a:lnTo>
                  <a:lnTo>
                    <a:pt x="194" y="167"/>
                  </a:lnTo>
                  <a:lnTo>
                    <a:pt x="191" y="170"/>
                  </a:lnTo>
                  <a:lnTo>
                    <a:pt x="189" y="172"/>
                  </a:lnTo>
                  <a:lnTo>
                    <a:pt x="187" y="173"/>
                  </a:lnTo>
                  <a:lnTo>
                    <a:pt x="185" y="174"/>
                  </a:lnTo>
                  <a:lnTo>
                    <a:pt x="184" y="176"/>
                  </a:lnTo>
                  <a:lnTo>
                    <a:pt x="183" y="176"/>
                  </a:lnTo>
                  <a:lnTo>
                    <a:pt x="181" y="177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7" y="179"/>
                  </a:lnTo>
                  <a:lnTo>
                    <a:pt x="177" y="180"/>
                  </a:lnTo>
                  <a:lnTo>
                    <a:pt x="111" y="18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20" name="Freeform 109"/>
            <p:cNvSpPr>
              <a:spLocks noChangeArrowheads="1"/>
            </p:cNvSpPr>
            <p:nvPr/>
          </p:nvSpPr>
          <p:spPr bwMode="auto">
            <a:xfrm>
              <a:off x="5309" y="4165"/>
              <a:ext cx="126" cy="102"/>
            </a:xfrm>
            <a:custGeom>
              <a:avLst/>
              <a:gdLst>
                <a:gd name="T0" fmla="*/ 397983145 w 221"/>
                <a:gd name="T1" fmla="*/ 390762487 h 180"/>
                <a:gd name="T2" fmla="*/ 397983145 w 221"/>
                <a:gd name="T3" fmla="*/ 390762487 h 180"/>
                <a:gd name="T4" fmla="*/ 397983145 w 221"/>
                <a:gd name="T5" fmla="*/ 390762487 h 180"/>
                <a:gd name="T6" fmla="*/ 397983145 w 221"/>
                <a:gd name="T7" fmla="*/ 390762487 h 180"/>
                <a:gd name="T8" fmla="*/ 397983145 w 221"/>
                <a:gd name="T9" fmla="*/ 390762487 h 180"/>
                <a:gd name="T10" fmla="*/ 397983145 w 221"/>
                <a:gd name="T11" fmla="*/ 390762487 h 180"/>
                <a:gd name="T12" fmla="*/ 397983145 w 221"/>
                <a:gd name="T13" fmla="*/ 390762487 h 180"/>
                <a:gd name="T14" fmla="*/ 397983145 w 221"/>
                <a:gd name="T15" fmla="*/ 390762487 h 180"/>
                <a:gd name="T16" fmla="*/ 397983145 w 221"/>
                <a:gd name="T17" fmla="*/ 390762487 h 180"/>
                <a:gd name="T18" fmla="*/ 397983145 w 221"/>
                <a:gd name="T19" fmla="*/ 390762487 h 180"/>
                <a:gd name="T20" fmla="*/ 397983145 w 221"/>
                <a:gd name="T21" fmla="*/ 390762487 h 180"/>
                <a:gd name="T22" fmla="*/ 397983145 w 221"/>
                <a:gd name="T23" fmla="*/ 390762487 h 180"/>
                <a:gd name="T24" fmla="*/ 397983145 w 221"/>
                <a:gd name="T25" fmla="*/ 390762487 h 180"/>
                <a:gd name="T26" fmla="*/ 397983145 w 221"/>
                <a:gd name="T27" fmla="*/ 390762487 h 180"/>
                <a:gd name="T28" fmla="*/ 397983145 w 221"/>
                <a:gd name="T29" fmla="*/ 390762487 h 180"/>
                <a:gd name="T30" fmla="*/ 0 w 221"/>
                <a:gd name="T31" fmla="*/ 390762487 h 180"/>
                <a:gd name="T32" fmla="*/ 397983145 w 221"/>
                <a:gd name="T33" fmla="*/ 390762487 h 180"/>
                <a:gd name="T34" fmla="*/ 397983145 w 221"/>
                <a:gd name="T35" fmla="*/ 390762487 h 180"/>
                <a:gd name="T36" fmla="*/ 397983145 w 221"/>
                <a:gd name="T37" fmla="*/ 390762487 h 180"/>
                <a:gd name="T38" fmla="*/ 397983145 w 221"/>
                <a:gd name="T39" fmla="*/ 390762487 h 180"/>
                <a:gd name="T40" fmla="*/ 397983145 w 221"/>
                <a:gd name="T41" fmla="*/ 390762487 h 180"/>
                <a:gd name="T42" fmla="*/ 397983145 w 221"/>
                <a:gd name="T43" fmla="*/ 390762487 h 180"/>
                <a:gd name="T44" fmla="*/ 397983145 w 221"/>
                <a:gd name="T45" fmla="*/ 390762487 h 180"/>
                <a:gd name="T46" fmla="*/ 397983145 w 221"/>
                <a:gd name="T47" fmla="*/ 390762487 h 180"/>
                <a:gd name="T48" fmla="*/ 397983145 w 221"/>
                <a:gd name="T49" fmla="*/ 390762487 h 180"/>
                <a:gd name="T50" fmla="*/ 397983145 w 221"/>
                <a:gd name="T51" fmla="*/ 390762487 h 180"/>
                <a:gd name="T52" fmla="*/ 397983145 w 221"/>
                <a:gd name="T53" fmla="*/ 390762487 h 180"/>
                <a:gd name="T54" fmla="*/ 397983145 w 221"/>
                <a:gd name="T55" fmla="*/ 390762487 h 180"/>
                <a:gd name="T56" fmla="*/ 397983145 w 221"/>
                <a:gd name="T57" fmla="*/ 390762487 h 180"/>
                <a:gd name="T58" fmla="*/ 397983145 w 221"/>
                <a:gd name="T59" fmla="*/ 0 h 180"/>
                <a:gd name="T60" fmla="*/ 397983145 w 221"/>
                <a:gd name="T61" fmla="*/ 0 h 180"/>
                <a:gd name="T62" fmla="*/ 397983145 w 221"/>
                <a:gd name="T63" fmla="*/ 0 h 180"/>
                <a:gd name="T64" fmla="*/ 397983145 w 221"/>
                <a:gd name="T65" fmla="*/ 390762487 h 180"/>
                <a:gd name="T66" fmla="*/ 397983145 w 221"/>
                <a:gd name="T67" fmla="*/ 390762487 h 180"/>
                <a:gd name="T68" fmla="*/ 397983145 w 221"/>
                <a:gd name="T69" fmla="*/ 390762487 h 180"/>
                <a:gd name="T70" fmla="*/ 397983145 w 221"/>
                <a:gd name="T71" fmla="*/ 390762487 h 180"/>
                <a:gd name="T72" fmla="*/ 397983145 w 221"/>
                <a:gd name="T73" fmla="*/ 390762487 h 180"/>
                <a:gd name="T74" fmla="*/ 397983145 w 221"/>
                <a:gd name="T75" fmla="*/ 390762487 h 180"/>
                <a:gd name="T76" fmla="*/ 397983145 w 221"/>
                <a:gd name="T77" fmla="*/ 390762487 h 180"/>
                <a:gd name="T78" fmla="*/ 397983145 w 221"/>
                <a:gd name="T79" fmla="*/ 390762487 h 180"/>
                <a:gd name="T80" fmla="*/ 397983145 w 221"/>
                <a:gd name="T81" fmla="*/ 390762487 h 180"/>
                <a:gd name="T82" fmla="*/ 397983145 w 221"/>
                <a:gd name="T83" fmla="*/ 390762487 h 180"/>
                <a:gd name="T84" fmla="*/ 397983145 w 221"/>
                <a:gd name="T85" fmla="*/ 390762487 h 180"/>
                <a:gd name="T86" fmla="*/ 397983145 w 221"/>
                <a:gd name="T87" fmla="*/ 390762487 h 180"/>
                <a:gd name="T88" fmla="*/ 397983145 w 221"/>
                <a:gd name="T89" fmla="*/ 390762487 h 180"/>
                <a:gd name="T90" fmla="*/ 397983145 w 221"/>
                <a:gd name="T91" fmla="*/ 390762487 h 180"/>
                <a:gd name="T92" fmla="*/ 397983145 w 221"/>
                <a:gd name="T93" fmla="*/ 390762487 h 180"/>
                <a:gd name="T94" fmla="*/ 397983145 w 221"/>
                <a:gd name="T95" fmla="*/ 390762487 h 180"/>
                <a:gd name="T96" fmla="*/ 397983145 w 221"/>
                <a:gd name="T97" fmla="*/ 390762487 h 180"/>
                <a:gd name="T98" fmla="*/ 397983145 w 221"/>
                <a:gd name="T99" fmla="*/ 390762487 h 180"/>
                <a:gd name="T100" fmla="*/ 397983145 w 221"/>
                <a:gd name="T101" fmla="*/ 390762487 h 180"/>
                <a:gd name="T102" fmla="*/ 397983145 w 221"/>
                <a:gd name="T103" fmla="*/ 390762487 h 180"/>
                <a:gd name="T104" fmla="*/ 397983145 w 221"/>
                <a:gd name="T105" fmla="*/ 390762487 h 180"/>
                <a:gd name="T106" fmla="*/ 397983145 w 221"/>
                <a:gd name="T107" fmla="*/ 390762487 h 180"/>
                <a:gd name="T108" fmla="*/ 397983145 w 221"/>
                <a:gd name="T109" fmla="*/ 390762487 h 180"/>
                <a:gd name="T110" fmla="*/ 397983145 w 221"/>
                <a:gd name="T111" fmla="*/ 390762487 h 180"/>
                <a:gd name="T112" fmla="*/ 397983145 w 221"/>
                <a:gd name="T113" fmla="*/ 390762487 h 180"/>
                <a:gd name="T114" fmla="*/ 397983145 w 221"/>
                <a:gd name="T115" fmla="*/ 390762487 h 180"/>
                <a:gd name="T116" fmla="*/ 397983145 w 221"/>
                <a:gd name="T117" fmla="*/ 390762487 h 180"/>
                <a:gd name="T118" fmla="*/ 397983145 w 221"/>
                <a:gd name="T119" fmla="*/ 390762487 h 180"/>
                <a:gd name="T120" fmla="*/ 397983145 w 221"/>
                <a:gd name="T121" fmla="*/ 390762487 h 1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1"/>
                <a:gd name="T184" fmla="*/ 0 h 180"/>
                <a:gd name="T185" fmla="*/ 221 w 221"/>
                <a:gd name="T186" fmla="*/ 180 h 1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1" h="180">
                  <a:moveTo>
                    <a:pt x="111" y="180"/>
                  </a:moveTo>
                  <a:lnTo>
                    <a:pt x="44" y="180"/>
                  </a:lnTo>
                  <a:lnTo>
                    <a:pt x="44" y="179"/>
                  </a:lnTo>
                  <a:lnTo>
                    <a:pt x="43" y="179"/>
                  </a:lnTo>
                  <a:lnTo>
                    <a:pt x="41" y="179"/>
                  </a:lnTo>
                  <a:lnTo>
                    <a:pt x="40" y="177"/>
                  </a:lnTo>
                  <a:lnTo>
                    <a:pt x="39" y="176"/>
                  </a:lnTo>
                  <a:lnTo>
                    <a:pt x="37" y="176"/>
                  </a:lnTo>
                  <a:lnTo>
                    <a:pt x="36" y="174"/>
                  </a:lnTo>
                  <a:lnTo>
                    <a:pt x="34" y="173"/>
                  </a:lnTo>
                  <a:lnTo>
                    <a:pt x="33" y="172"/>
                  </a:lnTo>
                  <a:lnTo>
                    <a:pt x="30" y="170"/>
                  </a:lnTo>
                  <a:lnTo>
                    <a:pt x="29" y="167"/>
                  </a:lnTo>
                  <a:lnTo>
                    <a:pt x="26" y="166"/>
                  </a:lnTo>
                  <a:lnTo>
                    <a:pt x="25" y="163"/>
                  </a:lnTo>
                  <a:lnTo>
                    <a:pt x="22" y="161"/>
                  </a:lnTo>
                  <a:lnTo>
                    <a:pt x="21" y="159"/>
                  </a:lnTo>
                  <a:lnTo>
                    <a:pt x="18" y="156"/>
                  </a:lnTo>
                  <a:lnTo>
                    <a:pt x="16" y="152"/>
                  </a:lnTo>
                  <a:lnTo>
                    <a:pt x="15" y="149"/>
                  </a:lnTo>
                  <a:lnTo>
                    <a:pt x="12" y="145"/>
                  </a:lnTo>
                  <a:lnTo>
                    <a:pt x="11" y="143"/>
                  </a:lnTo>
                  <a:lnTo>
                    <a:pt x="10" y="138"/>
                  </a:lnTo>
                  <a:lnTo>
                    <a:pt x="7" y="134"/>
                  </a:lnTo>
                  <a:lnTo>
                    <a:pt x="5" y="129"/>
                  </a:lnTo>
                  <a:lnTo>
                    <a:pt x="4" y="125"/>
                  </a:lnTo>
                  <a:lnTo>
                    <a:pt x="4" y="119"/>
                  </a:lnTo>
                  <a:lnTo>
                    <a:pt x="3" y="113"/>
                  </a:lnTo>
                  <a:lnTo>
                    <a:pt x="1" y="108"/>
                  </a:lnTo>
                  <a:lnTo>
                    <a:pt x="1" y="102"/>
                  </a:lnTo>
                  <a:lnTo>
                    <a:pt x="1" y="96"/>
                  </a:lnTo>
                  <a:lnTo>
                    <a:pt x="0" y="89"/>
                  </a:lnTo>
                  <a:lnTo>
                    <a:pt x="1" y="83"/>
                  </a:lnTo>
                  <a:lnTo>
                    <a:pt x="1" y="76"/>
                  </a:lnTo>
                  <a:lnTo>
                    <a:pt x="1" y="71"/>
                  </a:lnTo>
                  <a:lnTo>
                    <a:pt x="3" y="65"/>
                  </a:lnTo>
                  <a:lnTo>
                    <a:pt x="4" y="60"/>
                  </a:lnTo>
                  <a:lnTo>
                    <a:pt x="4" y="54"/>
                  </a:lnTo>
                  <a:lnTo>
                    <a:pt x="5" y="50"/>
                  </a:lnTo>
                  <a:lnTo>
                    <a:pt x="7" y="46"/>
                  </a:lnTo>
                  <a:lnTo>
                    <a:pt x="10" y="40"/>
                  </a:lnTo>
                  <a:lnTo>
                    <a:pt x="11" y="37"/>
                  </a:lnTo>
                  <a:lnTo>
                    <a:pt x="12" y="33"/>
                  </a:lnTo>
                  <a:lnTo>
                    <a:pt x="15" y="29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1" y="21"/>
                  </a:lnTo>
                  <a:lnTo>
                    <a:pt x="22" y="18"/>
                  </a:lnTo>
                  <a:lnTo>
                    <a:pt x="25" y="15"/>
                  </a:lnTo>
                  <a:lnTo>
                    <a:pt x="26" y="12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3" y="7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9" y="3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111" y="0"/>
                  </a:lnTo>
                  <a:lnTo>
                    <a:pt x="177" y="0"/>
                  </a:lnTo>
                  <a:lnTo>
                    <a:pt x="178" y="0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3" y="3"/>
                  </a:lnTo>
                  <a:lnTo>
                    <a:pt x="184" y="4"/>
                  </a:lnTo>
                  <a:lnTo>
                    <a:pt x="185" y="4"/>
                  </a:lnTo>
                  <a:lnTo>
                    <a:pt x="187" y="6"/>
                  </a:lnTo>
                  <a:lnTo>
                    <a:pt x="189" y="7"/>
                  </a:lnTo>
                  <a:lnTo>
                    <a:pt x="191" y="10"/>
                  </a:lnTo>
                  <a:lnTo>
                    <a:pt x="194" y="11"/>
                  </a:lnTo>
                  <a:lnTo>
                    <a:pt x="195" y="12"/>
                  </a:lnTo>
                  <a:lnTo>
                    <a:pt x="196" y="15"/>
                  </a:lnTo>
                  <a:lnTo>
                    <a:pt x="199" y="18"/>
                  </a:lnTo>
                  <a:lnTo>
                    <a:pt x="201" y="21"/>
                  </a:lnTo>
                  <a:lnTo>
                    <a:pt x="203" y="24"/>
                  </a:lnTo>
                  <a:lnTo>
                    <a:pt x="205" y="26"/>
                  </a:lnTo>
                  <a:lnTo>
                    <a:pt x="207" y="29"/>
                  </a:lnTo>
                  <a:lnTo>
                    <a:pt x="209" y="33"/>
                  </a:lnTo>
                  <a:lnTo>
                    <a:pt x="212" y="37"/>
                  </a:lnTo>
                  <a:lnTo>
                    <a:pt x="213" y="40"/>
                  </a:lnTo>
                  <a:lnTo>
                    <a:pt x="214" y="46"/>
                  </a:lnTo>
                  <a:lnTo>
                    <a:pt x="216" y="50"/>
                  </a:lnTo>
                  <a:lnTo>
                    <a:pt x="217" y="54"/>
                  </a:lnTo>
                  <a:lnTo>
                    <a:pt x="218" y="60"/>
                  </a:lnTo>
                  <a:lnTo>
                    <a:pt x="220" y="65"/>
                  </a:lnTo>
                  <a:lnTo>
                    <a:pt x="220" y="71"/>
                  </a:lnTo>
                  <a:lnTo>
                    <a:pt x="221" y="76"/>
                  </a:lnTo>
                  <a:lnTo>
                    <a:pt x="221" y="83"/>
                  </a:lnTo>
                  <a:lnTo>
                    <a:pt x="221" y="89"/>
                  </a:lnTo>
                  <a:lnTo>
                    <a:pt x="221" y="96"/>
                  </a:lnTo>
                  <a:lnTo>
                    <a:pt x="221" y="102"/>
                  </a:lnTo>
                  <a:lnTo>
                    <a:pt x="220" y="108"/>
                  </a:lnTo>
                  <a:lnTo>
                    <a:pt x="220" y="113"/>
                  </a:lnTo>
                  <a:lnTo>
                    <a:pt x="218" y="119"/>
                  </a:lnTo>
                  <a:lnTo>
                    <a:pt x="217" y="125"/>
                  </a:lnTo>
                  <a:lnTo>
                    <a:pt x="216" y="129"/>
                  </a:lnTo>
                  <a:lnTo>
                    <a:pt x="214" y="134"/>
                  </a:lnTo>
                  <a:lnTo>
                    <a:pt x="213" y="138"/>
                  </a:lnTo>
                  <a:lnTo>
                    <a:pt x="212" y="143"/>
                  </a:lnTo>
                  <a:lnTo>
                    <a:pt x="209" y="145"/>
                  </a:lnTo>
                  <a:lnTo>
                    <a:pt x="207" y="149"/>
                  </a:lnTo>
                  <a:lnTo>
                    <a:pt x="205" y="152"/>
                  </a:lnTo>
                  <a:lnTo>
                    <a:pt x="203" y="156"/>
                  </a:lnTo>
                  <a:lnTo>
                    <a:pt x="201" y="159"/>
                  </a:lnTo>
                  <a:lnTo>
                    <a:pt x="199" y="161"/>
                  </a:lnTo>
                  <a:lnTo>
                    <a:pt x="196" y="163"/>
                  </a:lnTo>
                  <a:lnTo>
                    <a:pt x="195" y="166"/>
                  </a:lnTo>
                  <a:lnTo>
                    <a:pt x="194" y="167"/>
                  </a:lnTo>
                  <a:lnTo>
                    <a:pt x="191" y="170"/>
                  </a:lnTo>
                  <a:lnTo>
                    <a:pt x="189" y="172"/>
                  </a:lnTo>
                  <a:lnTo>
                    <a:pt x="187" y="173"/>
                  </a:lnTo>
                  <a:lnTo>
                    <a:pt x="185" y="174"/>
                  </a:lnTo>
                  <a:lnTo>
                    <a:pt x="184" y="176"/>
                  </a:lnTo>
                  <a:lnTo>
                    <a:pt x="183" y="176"/>
                  </a:lnTo>
                  <a:lnTo>
                    <a:pt x="181" y="177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7" y="179"/>
                  </a:lnTo>
                  <a:lnTo>
                    <a:pt x="177" y="180"/>
                  </a:lnTo>
                  <a:lnTo>
                    <a:pt x="111" y="180"/>
                  </a:ln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21" name="Freeform 110"/>
            <p:cNvSpPr>
              <a:spLocks noChangeArrowheads="1"/>
            </p:cNvSpPr>
            <p:nvPr/>
          </p:nvSpPr>
          <p:spPr bwMode="auto">
            <a:xfrm>
              <a:off x="5344" y="4174"/>
              <a:ext cx="20" cy="6"/>
            </a:xfrm>
            <a:custGeom>
              <a:avLst/>
              <a:gdLst>
                <a:gd name="T0" fmla="*/ 339167851 w 37"/>
                <a:gd name="T1" fmla="*/ 211131756 h 13"/>
                <a:gd name="T2" fmla="*/ 0 w 37"/>
                <a:gd name="T3" fmla="*/ 0 h 13"/>
                <a:gd name="T4" fmla="*/ 339167851 w 37"/>
                <a:gd name="T5" fmla="*/ 0 h 13"/>
                <a:gd name="T6" fmla="*/ 339167851 w 37"/>
                <a:gd name="T7" fmla="*/ 211131756 h 13"/>
                <a:gd name="T8" fmla="*/ 339167851 w 37"/>
                <a:gd name="T9" fmla="*/ 21113175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3"/>
                <a:gd name="T17" fmla="*/ 37 w 3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3">
                  <a:moveTo>
                    <a:pt x="12" y="13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25" y="13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22" name="Freeform 111"/>
            <p:cNvSpPr>
              <a:spLocks noChangeArrowheads="1"/>
            </p:cNvSpPr>
            <p:nvPr/>
          </p:nvSpPr>
          <p:spPr bwMode="auto">
            <a:xfrm>
              <a:off x="5344" y="4218"/>
              <a:ext cx="20" cy="6"/>
            </a:xfrm>
            <a:custGeom>
              <a:avLst/>
              <a:gdLst>
                <a:gd name="T0" fmla="*/ 339167851 w 37"/>
                <a:gd name="T1" fmla="*/ 169043902 h 14"/>
                <a:gd name="T2" fmla="*/ 339167851 w 37"/>
                <a:gd name="T3" fmla="*/ 169043902 h 14"/>
                <a:gd name="T4" fmla="*/ 0 w 37"/>
                <a:gd name="T5" fmla="*/ 169043902 h 14"/>
                <a:gd name="T6" fmla="*/ 339167851 w 37"/>
                <a:gd name="T7" fmla="*/ 0 h 14"/>
                <a:gd name="T8" fmla="*/ 339167851 w 37"/>
                <a:gd name="T9" fmla="*/ 16904390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25" y="1"/>
                  </a:moveTo>
                  <a:lnTo>
                    <a:pt x="37" y="14"/>
                  </a:lnTo>
                  <a:lnTo>
                    <a:pt x="0" y="14"/>
                  </a:lnTo>
                  <a:lnTo>
                    <a:pt x="12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23" name="Freeform 112"/>
            <p:cNvSpPr>
              <a:spLocks noChangeArrowheads="1"/>
            </p:cNvSpPr>
            <p:nvPr/>
          </p:nvSpPr>
          <p:spPr bwMode="auto">
            <a:xfrm>
              <a:off x="5344" y="4174"/>
              <a:ext cx="6" cy="50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368224219 h 90"/>
                <a:gd name="T4" fmla="*/ 268435456 w 12"/>
                <a:gd name="T5" fmla="*/ 368224219 h 90"/>
                <a:gd name="T6" fmla="*/ 268435456 w 12"/>
                <a:gd name="T7" fmla="*/ 368224219 h 90"/>
                <a:gd name="T8" fmla="*/ 0 w 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90"/>
                <a:gd name="T17" fmla="*/ 12 w 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90">
                  <a:moveTo>
                    <a:pt x="0" y="0"/>
                  </a:moveTo>
                  <a:lnTo>
                    <a:pt x="0" y="90"/>
                  </a:lnTo>
                  <a:lnTo>
                    <a:pt x="12" y="76"/>
                  </a:lnTo>
                  <a:lnTo>
                    <a:pt x="1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24" name="Freeform 113"/>
            <p:cNvSpPr>
              <a:spLocks noChangeArrowheads="1"/>
            </p:cNvSpPr>
            <p:nvPr/>
          </p:nvSpPr>
          <p:spPr bwMode="auto">
            <a:xfrm>
              <a:off x="5359" y="4174"/>
              <a:ext cx="5" cy="50"/>
            </a:xfrm>
            <a:custGeom>
              <a:avLst/>
              <a:gdLst>
                <a:gd name="T0" fmla="*/ 155344593 w 12"/>
                <a:gd name="T1" fmla="*/ 368224219 h 90"/>
                <a:gd name="T2" fmla="*/ 155344593 w 12"/>
                <a:gd name="T3" fmla="*/ 0 h 90"/>
                <a:gd name="T4" fmla="*/ 0 w 12"/>
                <a:gd name="T5" fmla="*/ 368224219 h 90"/>
                <a:gd name="T6" fmla="*/ 0 w 12"/>
                <a:gd name="T7" fmla="*/ 368224219 h 90"/>
                <a:gd name="T8" fmla="*/ 155344593 w 12"/>
                <a:gd name="T9" fmla="*/ 368224219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90"/>
                <a:gd name="T17" fmla="*/ 12 w 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90">
                  <a:moveTo>
                    <a:pt x="12" y="90"/>
                  </a:moveTo>
                  <a:lnTo>
                    <a:pt x="12" y="0"/>
                  </a:lnTo>
                  <a:lnTo>
                    <a:pt x="0" y="13"/>
                  </a:lnTo>
                  <a:lnTo>
                    <a:pt x="0" y="77"/>
                  </a:lnTo>
                  <a:lnTo>
                    <a:pt x="12" y="9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25" name="Freeform 114"/>
            <p:cNvSpPr>
              <a:spLocks noChangeArrowheads="1"/>
            </p:cNvSpPr>
            <p:nvPr/>
          </p:nvSpPr>
          <p:spPr bwMode="auto">
            <a:xfrm>
              <a:off x="5350" y="4181"/>
              <a:ext cx="9" cy="37"/>
            </a:xfrm>
            <a:custGeom>
              <a:avLst/>
              <a:gdLst>
                <a:gd name="T0" fmla="*/ 268435456 w 18"/>
                <a:gd name="T1" fmla="*/ 331121793 h 69"/>
                <a:gd name="T2" fmla="*/ 268435456 w 18"/>
                <a:gd name="T3" fmla="*/ 331121793 h 69"/>
                <a:gd name="T4" fmla="*/ 268435456 w 18"/>
                <a:gd name="T5" fmla="*/ 0 h 69"/>
                <a:gd name="T6" fmla="*/ 0 w 18"/>
                <a:gd name="T7" fmla="*/ 0 h 69"/>
                <a:gd name="T8" fmla="*/ 0 w 18"/>
                <a:gd name="T9" fmla="*/ 331121793 h 69"/>
                <a:gd name="T10" fmla="*/ 268435456 w 18"/>
                <a:gd name="T11" fmla="*/ 331121793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9"/>
                <a:gd name="T20" fmla="*/ 18 w 18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9">
                  <a:moveTo>
                    <a:pt x="18" y="69"/>
                  </a:moveTo>
                  <a:lnTo>
                    <a:pt x="18" y="3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1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26" name="Freeform 115"/>
            <p:cNvSpPr>
              <a:spLocks noChangeArrowheads="1"/>
            </p:cNvSpPr>
            <p:nvPr/>
          </p:nvSpPr>
          <p:spPr bwMode="auto">
            <a:xfrm>
              <a:off x="5365" y="4245"/>
              <a:ext cx="18" cy="12"/>
            </a:xfrm>
            <a:custGeom>
              <a:avLst/>
              <a:gdLst>
                <a:gd name="T0" fmla="*/ 0 w 33"/>
                <a:gd name="T1" fmla="*/ 237494511 h 25"/>
                <a:gd name="T2" fmla="*/ 0 w 33"/>
                <a:gd name="T3" fmla="*/ 237494511 h 25"/>
                <a:gd name="T4" fmla="*/ 0 w 33"/>
                <a:gd name="T5" fmla="*/ 237494511 h 25"/>
                <a:gd name="T6" fmla="*/ 0 w 33"/>
                <a:gd name="T7" fmla="*/ 237494511 h 25"/>
                <a:gd name="T8" fmla="*/ 0 w 33"/>
                <a:gd name="T9" fmla="*/ 237494511 h 25"/>
                <a:gd name="T10" fmla="*/ 348502230 w 33"/>
                <a:gd name="T11" fmla="*/ 237494511 h 25"/>
                <a:gd name="T12" fmla="*/ 348502230 w 33"/>
                <a:gd name="T13" fmla="*/ 237494511 h 25"/>
                <a:gd name="T14" fmla="*/ 348502230 w 33"/>
                <a:gd name="T15" fmla="*/ 237494511 h 25"/>
                <a:gd name="T16" fmla="*/ 348502230 w 33"/>
                <a:gd name="T17" fmla="*/ 237494511 h 25"/>
                <a:gd name="T18" fmla="*/ 348502230 w 33"/>
                <a:gd name="T19" fmla="*/ 237494511 h 25"/>
                <a:gd name="T20" fmla="*/ 348502230 w 33"/>
                <a:gd name="T21" fmla="*/ 237494511 h 25"/>
                <a:gd name="T22" fmla="*/ 348502230 w 33"/>
                <a:gd name="T23" fmla="*/ 237494511 h 25"/>
                <a:gd name="T24" fmla="*/ 348502230 w 33"/>
                <a:gd name="T25" fmla="*/ 237494511 h 25"/>
                <a:gd name="T26" fmla="*/ 348502230 w 33"/>
                <a:gd name="T27" fmla="*/ 237494511 h 25"/>
                <a:gd name="T28" fmla="*/ 348502230 w 33"/>
                <a:gd name="T29" fmla="*/ 237494511 h 25"/>
                <a:gd name="T30" fmla="*/ 348502230 w 33"/>
                <a:gd name="T31" fmla="*/ 237494511 h 25"/>
                <a:gd name="T32" fmla="*/ 348502230 w 33"/>
                <a:gd name="T33" fmla="*/ 0 h 25"/>
                <a:gd name="T34" fmla="*/ 348502230 w 33"/>
                <a:gd name="T35" fmla="*/ 0 h 25"/>
                <a:gd name="T36" fmla="*/ 348502230 w 33"/>
                <a:gd name="T37" fmla="*/ 0 h 25"/>
                <a:gd name="T38" fmla="*/ 348502230 w 33"/>
                <a:gd name="T39" fmla="*/ 0 h 25"/>
                <a:gd name="T40" fmla="*/ 348502230 w 33"/>
                <a:gd name="T41" fmla="*/ 0 h 25"/>
                <a:gd name="T42" fmla="*/ 348502230 w 33"/>
                <a:gd name="T43" fmla="*/ 0 h 25"/>
                <a:gd name="T44" fmla="*/ 348502230 w 33"/>
                <a:gd name="T45" fmla="*/ 0 h 25"/>
                <a:gd name="T46" fmla="*/ 348502230 w 33"/>
                <a:gd name="T47" fmla="*/ 0 h 25"/>
                <a:gd name="T48" fmla="*/ 348502230 w 33"/>
                <a:gd name="T49" fmla="*/ 0 h 25"/>
                <a:gd name="T50" fmla="*/ 348502230 w 33"/>
                <a:gd name="T51" fmla="*/ 0 h 25"/>
                <a:gd name="T52" fmla="*/ 348502230 w 33"/>
                <a:gd name="T53" fmla="*/ 237494511 h 25"/>
                <a:gd name="T54" fmla="*/ 348502230 w 33"/>
                <a:gd name="T55" fmla="*/ 237494511 h 25"/>
                <a:gd name="T56" fmla="*/ 348502230 w 33"/>
                <a:gd name="T57" fmla="*/ 237494511 h 25"/>
                <a:gd name="T58" fmla="*/ 348502230 w 33"/>
                <a:gd name="T59" fmla="*/ 237494511 h 25"/>
                <a:gd name="T60" fmla="*/ 348502230 w 33"/>
                <a:gd name="T61" fmla="*/ 237494511 h 25"/>
                <a:gd name="T62" fmla="*/ 348502230 w 33"/>
                <a:gd name="T63" fmla="*/ 237494511 h 25"/>
                <a:gd name="T64" fmla="*/ 348502230 w 33"/>
                <a:gd name="T65" fmla="*/ 237494511 h 25"/>
                <a:gd name="T66" fmla="*/ 348502230 w 33"/>
                <a:gd name="T67" fmla="*/ 237494511 h 25"/>
                <a:gd name="T68" fmla="*/ 348502230 w 33"/>
                <a:gd name="T69" fmla="*/ 237494511 h 25"/>
                <a:gd name="T70" fmla="*/ 348502230 w 33"/>
                <a:gd name="T71" fmla="*/ 237494511 h 25"/>
                <a:gd name="T72" fmla="*/ 348502230 w 33"/>
                <a:gd name="T73" fmla="*/ 237494511 h 25"/>
                <a:gd name="T74" fmla="*/ 348502230 w 33"/>
                <a:gd name="T75" fmla="*/ 237494511 h 25"/>
                <a:gd name="T76" fmla="*/ 348502230 w 33"/>
                <a:gd name="T77" fmla="*/ 237494511 h 25"/>
                <a:gd name="T78" fmla="*/ 348502230 w 33"/>
                <a:gd name="T79" fmla="*/ 237494511 h 25"/>
                <a:gd name="T80" fmla="*/ 348502230 w 33"/>
                <a:gd name="T81" fmla="*/ 237494511 h 25"/>
                <a:gd name="T82" fmla="*/ 348502230 w 33"/>
                <a:gd name="T83" fmla="*/ 237494511 h 25"/>
                <a:gd name="T84" fmla="*/ 348502230 w 33"/>
                <a:gd name="T85" fmla="*/ 237494511 h 25"/>
                <a:gd name="T86" fmla="*/ 0 w 33"/>
                <a:gd name="T87" fmla="*/ 237494511 h 25"/>
                <a:gd name="T88" fmla="*/ 0 w 33"/>
                <a:gd name="T89" fmla="*/ 237494511 h 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"/>
                <a:gd name="T136" fmla="*/ 0 h 25"/>
                <a:gd name="T137" fmla="*/ 33 w 33"/>
                <a:gd name="T138" fmla="*/ 25 h 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" h="25">
                  <a:moveTo>
                    <a:pt x="0" y="15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3" y="15"/>
                  </a:lnTo>
                  <a:lnTo>
                    <a:pt x="33" y="25"/>
                  </a:lnTo>
                  <a:lnTo>
                    <a:pt x="0" y="2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27" name="Freeform 116"/>
            <p:cNvSpPr>
              <a:spLocks noChangeArrowheads="1"/>
            </p:cNvSpPr>
            <p:nvPr/>
          </p:nvSpPr>
          <p:spPr bwMode="auto">
            <a:xfrm>
              <a:off x="5365" y="4245"/>
              <a:ext cx="18" cy="12"/>
            </a:xfrm>
            <a:custGeom>
              <a:avLst/>
              <a:gdLst>
                <a:gd name="T0" fmla="*/ 0 w 33"/>
                <a:gd name="T1" fmla="*/ 237494511 h 25"/>
                <a:gd name="T2" fmla="*/ 0 w 33"/>
                <a:gd name="T3" fmla="*/ 237494511 h 25"/>
                <a:gd name="T4" fmla="*/ 0 w 33"/>
                <a:gd name="T5" fmla="*/ 237494511 h 25"/>
                <a:gd name="T6" fmla="*/ 0 w 33"/>
                <a:gd name="T7" fmla="*/ 237494511 h 25"/>
                <a:gd name="T8" fmla="*/ 0 w 33"/>
                <a:gd name="T9" fmla="*/ 237494511 h 25"/>
                <a:gd name="T10" fmla="*/ 348502230 w 33"/>
                <a:gd name="T11" fmla="*/ 237494511 h 25"/>
                <a:gd name="T12" fmla="*/ 348502230 w 33"/>
                <a:gd name="T13" fmla="*/ 237494511 h 25"/>
                <a:gd name="T14" fmla="*/ 348502230 w 33"/>
                <a:gd name="T15" fmla="*/ 237494511 h 25"/>
                <a:gd name="T16" fmla="*/ 348502230 w 33"/>
                <a:gd name="T17" fmla="*/ 237494511 h 25"/>
                <a:gd name="T18" fmla="*/ 348502230 w 33"/>
                <a:gd name="T19" fmla="*/ 237494511 h 25"/>
                <a:gd name="T20" fmla="*/ 348502230 w 33"/>
                <a:gd name="T21" fmla="*/ 237494511 h 25"/>
                <a:gd name="T22" fmla="*/ 348502230 w 33"/>
                <a:gd name="T23" fmla="*/ 237494511 h 25"/>
                <a:gd name="T24" fmla="*/ 348502230 w 33"/>
                <a:gd name="T25" fmla="*/ 237494511 h 25"/>
                <a:gd name="T26" fmla="*/ 348502230 w 33"/>
                <a:gd name="T27" fmla="*/ 237494511 h 25"/>
                <a:gd name="T28" fmla="*/ 348502230 w 33"/>
                <a:gd name="T29" fmla="*/ 237494511 h 25"/>
                <a:gd name="T30" fmla="*/ 348502230 w 33"/>
                <a:gd name="T31" fmla="*/ 237494511 h 25"/>
                <a:gd name="T32" fmla="*/ 348502230 w 33"/>
                <a:gd name="T33" fmla="*/ 0 h 25"/>
                <a:gd name="T34" fmla="*/ 348502230 w 33"/>
                <a:gd name="T35" fmla="*/ 0 h 25"/>
                <a:gd name="T36" fmla="*/ 348502230 w 33"/>
                <a:gd name="T37" fmla="*/ 0 h 25"/>
                <a:gd name="T38" fmla="*/ 348502230 w 33"/>
                <a:gd name="T39" fmla="*/ 0 h 25"/>
                <a:gd name="T40" fmla="*/ 348502230 w 33"/>
                <a:gd name="T41" fmla="*/ 0 h 25"/>
                <a:gd name="T42" fmla="*/ 348502230 w 33"/>
                <a:gd name="T43" fmla="*/ 0 h 25"/>
                <a:gd name="T44" fmla="*/ 348502230 w 33"/>
                <a:gd name="T45" fmla="*/ 0 h 25"/>
                <a:gd name="T46" fmla="*/ 348502230 w 33"/>
                <a:gd name="T47" fmla="*/ 0 h 25"/>
                <a:gd name="T48" fmla="*/ 348502230 w 33"/>
                <a:gd name="T49" fmla="*/ 0 h 25"/>
                <a:gd name="T50" fmla="*/ 348502230 w 33"/>
                <a:gd name="T51" fmla="*/ 0 h 25"/>
                <a:gd name="T52" fmla="*/ 348502230 w 33"/>
                <a:gd name="T53" fmla="*/ 237494511 h 25"/>
                <a:gd name="T54" fmla="*/ 348502230 w 33"/>
                <a:gd name="T55" fmla="*/ 237494511 h 25"/>
                <a:gd name="T56" fmla="*/ 348502230 w 33"/>
                <a:gd name="T57" fmla="*/ 237494511 h 25"/>
                <a:gd name="T58" fmla="*/ 348502230 w 33"/>
                <a:gd name="T59" fmla="*/ 237494511 h 25"/>
                <a:gd name="T60" fmla="*/ 348502230 w 33"/>
                <a:gd name="T61" fmla="*/ 237494511 h 25"/>
                <a:gd name="T62" fmla="*/ 348502230 w 33"/>
                <a:gd name="T63" fmla="*/ 237494511 h 25"/>
                <a:gd name="T64" fmla="*/ 348502230 w 33"/>
                <a:gd name="T65" fmla="*/ 237494511 h 25"/>
                <a:gd name="T66" fmla="*/ 348502230 w 33"/>
                <a:gd name="T67" fmla="*/ 237494511 h 25"/>
                <a:gd name="T68" fmla="*/ 348502230 w 33"/>
                <a:gd name="T69" fmla="*/ 237494511 h 25"/>
                <a:gd name="T70" fmla="*/ 348502230 w 33"/>
                <a:gd name="T71" fmla="*/ 237494511 h 25"/>
                <a:gd name="T72" fmla="*/ 348502230 w 33"/>
                <a:gd name="T73" fmla="*/ 237494511 h 25"/>
                <a:gd name="T74" fmla="*/ 348502230 w 33"/>
                <a:gd name="T75" fmla="*/ 237494511 h 25"/>
                <a:gd name="T76" fmla="*/ 348502230 w 33"/>
                <a:gd name="T77" fmla="*/ 237494511 h 25"/>
                <a:gd name="T78" fmla="*/ 348502230 w 33"/>
                <a:gd name="T79" fmla="*/ 237494511 h 25"/>
                <a:gd name="T80" fmla="*/ 348502230 w 33"/>
                <a:gd name="T81" fmla="*/ 237494511 h 25"/>
                <a:gd name="T82" fmla="*/ 348502230 w 33"/>
                <a:gd name="T83" fmla="*/ 237494511 h 25"/>
                <a:gd name="T84" fmla="*/ 348502230 w 33"/>
                <a:gd name="T85" fmla="*/ 237494511 h 25"/>
                <a:gd name="T86" fmla="*/ 0 w 33"/>
                <a:gd name="T87" fmla="*/ 237494511 h 25"/>
                <a:gd name="T88" fmla="*/ 0 w 33"/>
                <a:gd name="T89" fmla="*/ 237494511 h 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"/>
                <a:gd name="T136" fmla="*/ 0 h 25"/>
                <a:gd name="T137" fmla="*/ 33 w 33"/>
                <a:gd name="T138" fmla="*/ 25 h 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" h="25">
                  <a:moveTo>
                    <a:pt x="0" y="15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3" y="15"/>
                  </a:lnTo>
                  <a:lnTo>
                    <a:pt x="33" y="25"/>
                  </a:lnTo>
                  <a:lnTo>
                    <a:pt x="0" y="25"/>
                  </a:lnTo>
                  <a:lnTo>
                    <a:pt x="0" y="15"/>
                  </a:ln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28" name="Freeform 117"/>
            <p:cNvSpPr>
              <a:spLocks noChangeArrowheads="1"/>
            </p:cNvSpPr>
            <p:nvPr/>
          </p:nvSpPr>
          <p:spPr bwMode="auto">
            <a:xfrm>
              <a:off x="5307" y="4337"/>
              <a:ext cx="131" cy="105"/>
            </a:xfrm>
            <a:custGeom>
              <a:avLst/>
              <a:gdLst>
                <a:gd name="T0" fmla="*/ 391658731 w 231"/>
                <a:gd name="T1" fmla="*/ 386330441 h 186"/>
                <a:gd name="T2" fmla="*/ 391658731 w 231"/>
                <a:gd name="T3" fmla="*/ 386330441 h 186"/>
                <a:gd name="T4" fmla="*/ 391658731 w 231"/>
                <a:gd name="T5" fmla="*/ 386330441 h 186"/>
                <a:gd name="T6" fmla="*/ 391658731 w 231"/>
                <a:gd name="T7" fmla="*/ 386330441 h 186"/>
                <a:gd name="T8" fmla="*/ 391658731 w 231"/>
                <a:gd name="T9" fmla="*/ 386330441 h 186"/>
                <a:gd name="T10" fmla="*/ 391658731 w 231"/>
                <a:gd name="T11" fmla="*/ 386330441 h 186"/>
                <a:gd name="T12" fmla="*/ 391658731 w 231"/>
                <a:gd name="T13" fmla="*/ 386330441 h 186"/>
                <a:gd name="T14" fmla="*/ 391658731 w 231"/>
                <a:gd name="T15" fmla="*/ 386330441 h 186"/>
                <a:gd name="T16" fmla="*/ 391658731 w 231"/>
                <a:gd name="T17" fmla="*/ 386330441 h 186"/>
                <a:gd name="T18" fmla="*/ 391658731 w 231"/>
                <a:gd name="T19" fmla="*/ 386330441 h 186"/>
                <a:gd name="T20" fmla="*/ 391658731 w 231"/>
                <a:gd name="T21" fmla="*/ 386330441 h 186"/>
                <a:gd name="T22" fmla="*/ 391658731 w 231"/>
                <a:gd name="T23" fmla="*/ 386330441 h 186"/>
                <a:gd name="T24" fmla="*/ 391658731 w 231"/>
                <a:gd name="T25" fmla="*/ 386330441 h 186"/>
                <a:gd name="T26" fmla="*/ 0 w 231"/>
                <a:gd name="T27" fmla="*/ 386330441 h 186"/>
                <a:gd name="T28" fmla="*/ 0 w 231"/>
                <a:gd name="T29" fmla="*/ 386330441 h 186"/>
                <a:gd name="T30" fmla="*/ 0 w 231"/>
                <a:gd name="T31" fmla="*/ 386330441 h 186"/>
                <a:gd name="T32" fmla="*/ 0 w 231"/>
                <a:gd name="T33" fmla="*/ 386330441 h 186"/>
                <a:gd name="T34" fmla="*/ 391658731 w 231"/>
                <a:gd name="T35" fmla="*/ 386330441 h 186"/>
                <a:gd name="T36" fmla="*/ 391658731 w 231"/>
                <a:gd name="T37" fmla="*/ 386330441 h 186"/>
                <a:gd name="T38" fmla="*/ 391658731 w 231"/>
                <a:gd name="T39" fmla="*/ 386330441 h 186"/>
                <a:gd name="T40" fmla="*/ 391658731 w 231"/>
                <a:gd name="T41" fmla="*/ 386330441 h 186"/>
                <a:gd name="T42" fmla="*/ 391658731 w 231"/>
                <a:gd name="T43" fmla="*/ 386330441 h 186"/>
                <a:gd name="T44" fmla="*/ 391658731 w 231"/>
                <a:gd name="T45" fmla="*/ 386330441 h 186"/>
                <a:gd name="T46" fmla="*/ 391658731 w 231"/>
                <a:gd name="T47" fmla="*/ 386330441 h 186"/>
                <a:gd name="T48" fmla="*/ 391658731 w 231"/>
                <a:gd name="T49" fmla="*/ 386330441 h 186"/>
                <a:gd name="T50" fmla="*/ 391658731 w 231"/>
                <a:gd name="T51" fmla="*/ 386330441 h 186"/>
                <a:gd name="T52" fmla="*/ 391658731 w 231"/>
                <a:gd name="T53" fmla="*/ 386330441 h 186"/>
                <a:gd name="T54" fmla="*/ 391658731 w 231"/>
                <a:gd name="T55" fmla="*/ 386330441 h 186"/>
                <a:gd name="T56" fmla="*/ 391658731 w 231"/>
                <a:gd name="T57" fmla="*/ 386330441 h 186"/>
                <a:gd name="T58" fmla="*/ 391658731 w 231"/>
                <a:gd name="T59" fmla="*/ 0 h 186"/>
                <a:gd name="T60" fmla="*/ 391658731 w 231"/>
                <a:gd name="T61" fmla="*/ 0 h 186"/>
                <a:gd name="T62" fmla="*/ 391658731 w 231"/>
                <a:gd name="T63" fmla="*/ 0 h 186"/>
                <a:gd name="T64" fmla="*/ 391658731 w 231"/>
                <a:gd name="T65" fmla="*/ 386330441 h 186"/>
                <a:gd name="T66" fmla="*/ 391658731 w 231"/>
                <a:gd name="T67" fmla="*/ 386330441 h 186"/>
                <a:gd name="T68" fmla="*/ 391658731 w 231"/>
                <a:gd name="T69" fmla="*/ 386330441 h 186"/>
                <a:gd name="T70" fmla="*/ 391658731 w 231"/>
                <a:gd name="T71" fmla="*/ 386330441 h 186"/>
                <a:gd name="T72" fmla="*/ 391658731 w 231"/>
                <a:gd name="T73" fmla="*/ 386330441 h 186"/>
                <a:gd name="T74" fmla="*/ 391658731 w 231"/>
                <a:gd name="T75" fmla="*/ 386330441 h 186"/>
                <a:gd name="T76" fmla="*/ 391658731 w 231"/>
                <a:gd name="T77" fmla="*/ 386330441 h 186"/>
                <a:gd name="T78" fmla="*/ 391658731 w 231"/>
                <a:gd name="T79" fmla="*/ 386330441 h 186"/>
                <a:gd name="T80" fmla="*/ 391658731 w 231"/>
                <a:gd name="T81" fmla="*/ 386330441 h 186"/>
                <a:gd name="T82" fmla="*/ 391658731 w 231"/>
                <a:gd name="T83" fmla="*/ 386330441 h 186"/>
                <a:gd name="T84" fmla="*/ 391658731 w 231"/>
                <a:gd name="T85" fmla="*/ 386330441 h 186"/>
                <a:gd name="T86" fmla="*/ 391658731 w 231"/>
                <a:gd name="T87" fmla="*/ 386330441 h 186"/>
                <a:gd name="T88" fmla="*/ 391658731 w 231"/>
                <a:gd name="T89" fmla="*/ 386330441 h 186"/>
                <a:gd name="T90" fmla="*/ 391658731 w 231"/>
                <a:gd name="T91" fmla="*/ 386330441 h 186"/>
                <a:gd name="T92" fmla="*/ 391658731 w 231"/>
                <a:gd name="T93" fmla="*/ 386330441 h 186"/>
                <a:gd name="T94" fmla="*/ 391658731 w 231"/>
                <a:gd name="T95" fmla="*/ 386330441 h 186"/>
                <a:gd name="T96" fmla="*/ 391658731 w 231"/>
                <a:gd name="T97" fmla="*/ 386330441 h 186"/>
                <a:gd name="T98" fmla="*/ 391658731 w 231"/>
                <a:gd name="T99" fmla="*/ 386330441 h 186"/>
                <a:gd name="T100" fmla="*/ 391658731 w 231"/>
                <a:gd name="T101" fmla="*/ 386330441 h 186"/>
                <a:gd name="T102" fmla="*/ 391658731 w 231"/>
                <a:gd name="T103" fmla="*/ 386330441 h 186"/>
                <a:gd name="T104" fmla="*/ 391658731 w 231"/>
                <a:gd name="T105" fmla="*/ 386330441 h 186"/>
                <a:gd name="T106" fmla="*/ 391658731 w 231"/>
                <a:gd name="T107" fmla="*/ 386330441 h 186"/>
                <a:gd name="T108" fmla="*/ 391658731 w 231"/>
                <a:gd name="T109" fmla="*/ 386330441 h 186"/>
                <a:gd name="T110" fmla="*/ 391658731 w 231"/>
                <a:gd name="T111" fmla="*/ 386330441 h 186"/>
                <a:gd name="T112" fmla="*/ 391658731 w 231"/>
                <a:gd name="T113" fmla="*/ 386330441 h 186"/>
                <a:gd name="T114" fmla="*/ 391658731 w 231"/>
                <a:gd name="T115" fmla="*/ 386330441 h 186"/>
                <a:gd name="T116" fmla="*/ 391658731 w 231"/>
                <a:gd name="T117" fmla="*/ 386330441 h 186"/>
                <a:gd name="T118" fmla="*/ 391658731 w 231"/>
                <a:gd name="T119" fmla="*/ 386330441 h 186"/>
                <a:gd name="T120" fmla="*/ 391658731 w 231"/>
                <a:gd name="T121" fmla="*/ 386330441 h 186"/>
                <a:gd name="T122" fmla="*/ 391658731 w 231"/>
                <a:gd name="T123" fmla="*/ 386330441 h 1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1"/>
                <a:gd name="T187" fmla="*/ 0 h 186"/>
                <a:gd name="T188" fmla="*/ 231 w 231"/>
                <a:gd name="T189" fmla="*/ 186 h 1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1" h="186">
                  <a:moveTo>
                    <a:pt x="115" y="186"/>
                  </a:moveTo>
                  <a:lnTo>
                    <a:pt x="45" y="186"/>
                  </a:lnTo>
                  <a:lnTo>
                    <a:pt x="44" y="185"/>
                  </a:lnTo>
                  <a:lnTo>
                    <a:pt x="43" y="185"/>
                  </a:lnTo>
                  <a:lnTo>
                    <a:pt x="41" y="184"/>
                  </a:lnTo>
                  <a:lnTo>
                    <a:pt x="40" y="184"/>
                  </a:lnTo>
                  <a:lnTo>
                    <a:pt x="38" y="182"/>
                  </a:lnTo>
                  <a:lnTo>
                    <a:pt x="37" y="181"/>
                  </a:lnTo>
                  <a:lnTo>
                    <a:pt x="34" y="179"/>
                  </a:lnTo>
                  <a:lnTo>
                    <a:pt x="33" y="178"/>
                  </a:lnTo>
                  <a:lnTo>
                    <a:pt x="32" y="177"/>
                  </a:lnTo>
                  <a:lnTo>
                    <a:pt x="29" y="174"/>
                  </a:lnTo>
                  <a:lnTo>
                    <a:pt x="27" y="173"/>
                  </a:lnTo>
                  <a:lnTo>
                    <a:pt x="25" y="170"/>
                  </a:lnTo>
                  <a:lnTo>
                    <a:pt x="22" y="167"/>
                  </a:lnTo>
                  <a:lnTo>
                    <a:pt x="20" y="164"/>
                  </a:lnTo>
                  <a:lnTo>
                    <a:pt x="18" y="161"/>
                  </a:lnTo>
                  <a:lnTo>
                    <a:pt x="16" y="159"/>
                  </a:lnTo>
                  <a:lnTo>
                    <a:pt x="14" y="155"/>
                  </a:lnTo>
                  <a:lnTo>
                    <a:pt x="12" y="152"/>
                  </a:lnTo>
                  <a:lnTo>
                    <a:pt x="9" y="148"/>
                  </a:lnTo>
                  <a:lnTo>
                    <a:pt x="8" y="144"/>
                  </a:lnTo>
                  <a:lnTo>
                    <a:pt x="7" y="139"/>
                  </a:lnTo>
                  <a:lnTo>
                    <a:pt x="5" y="134"/>
                  </a:lnTo>
                  <a:lnTo>
                    <a:pt x="4" y="130"/>
                  </a:lnTo>
                  <a:lnTo>
                    <a:pt x="3" y="124"/>
                  </a:lnTo>
                  <a:lnTo>
                    <a:pt x="1" y="119"/>
                  </a:lnTo>
                  <a:lnTo>
                    <a:pt x="0" y="112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4" y="56"/>
                  </a:lnTo>
                  <a:lnTo>
                    <a:pt x="5" y="52"/>
                  </a:lnTo>
                  <a:lnTo>
                    <a:pt x="7" y="47"/>
                  </a:lnTo>
                  <a:lnTo>
                    <a:pt x="8" y="42"/>
                  </a:lnTo>
                  <a:lnTo>
                    <a:pt x="9" y="38"/>
                  </a:lnTo>
                  <a:lnTo>
                    <a:pt x="12" y="34"/>
                  </a:lnTo>
                  <a:lnTo>
                    <a:pt x="14" y="30"/>
                  </a:lnTo>
                  <a:lnTo>
                    <a:pt x="16" y="27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5" y="16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32" y="9"/>
                  </a:lnTo>
                  <a:lnTo>
                    <a:pt x="33" y="8"/>
                  </a:lnTo>
                  <a:lnTo>
                    <a:pt x="34" y="6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115" y="0"/>
                  </a:lnTo>
                  <a:lnTo>
                    <a:pt x="184" y="0"/>
                  </a:lnTo>
                  <a:lnTo>
                    <a:pt x="185" y="0"/>
                  </a:lnTo>
                  <a:lnTo>
                    <a:pt x="187" y="1"/>
                  </a:lnTo>
                  <a:lnTo>
                    <a:pt x="188" y="1"/>
                  </a:lnTo>
                  <a:lnTo>
                    <a:pt x="189" y="1"/>
                  </a:lnTo>
                  <a:lnTo>
                    <a:pt x="191" y="2"/>
                  </a:lnTo>
                  <a:lnTo>
                    <a:pt x="192" y="4"/>
                  </a:lnTo>
                  <a:lnTo>
                    <a:pt x="193" y="5"/>
                  </a:lnTo>
                  <a:lnTo>
                    <a:pt x="195" y="6"/>
                  </a:lnTo>
                  <a:lnTo>
                    <a:pt x="198" y="8"/>
                  </a:lnTo>
                  <a:lnTo>
                    <a:pt x="199" y="9"/>
                  </a:lnTo>
                  <a:lnTo>
                    <a:pt x="200" y="11"/>
                  </a:lnTo>
                  <a:lnTo>
                    <a:pt x="203" y="13"/>
                  </a:lnTo>
                  <a:lnTo>
                    <a:pt x="206" y="16"/>
                  </a:lnTo>
                  <a:lnTo>
                    <a:pt x="207" y="18"/>
                  </a:lnTo>
                  <a:lnTo>
                    <a:pt x="210" y="20"/>
                  </a:lnTo>
                  <a:lnTo>
                    <a:pt x="211" y="24"/>
                  </a:lnTo>
                  <a:lnTo>
                    <a:pt x="214" y="27"/>
                  </a:lnTo>
                  <a:lnTo>
                    <a:pt x="216" y="30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1" y="42"/>
                  </a:lnTo>
                  <a:lnTo>
                    <a:pt x="224" y="47"/>
                  </a:lnTo>
                  <a:lnTo>
                    <a:pt x="225" y="52"/>
                  </a:lnTo>
                  <a:lnTo>
                    <a:pt x="227" y="56"/>
                  </a:lnTo>
                  <a:lnTo>
                    <a:pt x="228" y="62"/>
                  </a:lnTo>
                  <a:lnTo>
                    <a:pt x="228" y="67"/>
                  </a:lnTo>
                  <a:lnTo>
                    <a:pt x="229" y="73"/>
                  </a:lnTo>
                  <a:lnTo>
                    <a:pt x="229" y="80"/>
                  </a:lnTo>
                  <a:lnTo>
                    <a:pt x="231" y="85"/>
                  </a:lnTo>
                  <a:lnTo>
                    <a:pt x="231" y="92"/>
                  </a:lnTo>
                  <a:lnTo>
                    <a:pt x="231" y="99"/>
                  </a:lnTo>
                  <a:lnTo>
                    <a:pt x="229" y="106"/>
                  </a:lnTo>
                  <a:lnTo>
                    <a:pt x="229" y="112"/>
                  </a:lnTo>
                  <a:lnTo>
                    <a:pt x="228" y="119"/>
                  </a:lnTo>
                  <a:lnTo>
                    <a:pt x="228" y="124"/>
                  </a:lnTo>
                  <a:lnTo>
                    <a:pt x="227" y="130"/>
                  </a:lnTo>
                  <a:lnTo>
                    <a:pt x="225" y="134"/>
                  </a:lnTo>
                  <a:lnTo>
                    <a:pt x="224" y="139"/>
                  </a:lnTo>
                  <a:lnTo>
                    <a:pt x="221" y="144"/>
                  </a:lnTo>
                  <a:lnTo>
                    <a:pt x="220" y="148"/>
                  </a:lnTo>
                  <a:lnTo>
                    <a:pt x="218" y="152"/>
                  </a:lnTo>
                  <a:lnTo>
                    <a:pt x="216" y="155"/>
                  </a:lnTo>
                  <a:lnTo>
                    <a:pt x="214" y="159"/>
                  </a:lnTo>
                  <a:lnTo>
                    <a:pt x="211" y="161"/>
                  </a:lnTo>
                  <a:lnTo>
                    <a:pt x="210" y="164"/>
                  </a:lnTo>
                  <a:lnTo>
                    <a:pt x="207" y="167"/>
                  </a:lnTo>
                  <a:lnTo>
                    <a:pt x="206" y="170"/>
                  </a:lnTo>
                  <a:lnTo>
                    <a:pt x="203" y="173"/>
                  </a:lnTo>
                  <a:lnTo>
                    <a:pt x="200" y="174"/>
                  </a:lnTo>
                  <a:lnTo>
                    <a:pt x="199" y="177"/>
                  </a:lnTo>
                  <a:lnTo>
                    <a:pt x="198" y="178"/>
                  </a:lnTo>
                  <a:lnTo>
                    <a:pt x="195" y="179"/>
                  </a:lnTo>
                  <a:lnTo>
                    <a:pt x="193" y="181"/>
                  </a:lnTo>
                  <a:lnTo>
                    <a:pt x="192" y="182"/>
                  </a:lnTo>
                  <a:lnTo>
                    <a:pt x="191" y="184"/>
                  </a:lnTo>
                  <a:lnTo>
                    <a:pt x="189" y="184"/>
                  </a:lnTo>
                  <a:lnTo>
                    <a:pt x="188" y="185"/>
                  </a:lnTo>
                  <a:lnTo>
                    <a:pt x="187" y="185"/>
                  </a:lnTo>
                  <a:lnTo>
                    <a:pt x="185" y="185"/>
                  </a:lnTo>
                  <a:lnTo>
                    <a:pt x="185" y="186"/>
                  </a:lnTo>
                  <a:lnTo>
                    <a:pt x="184" y="186"/>
                  </a:lnTo>
                  <a:lnTo>
                    <a:pt x="115" y="186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29" name="Freeform 118"/>
            <p:cNvSpPr>
              <a:spLocks noChangeArrowheads="1"/>
            </p:cNvSpPr>
            <p:nvPr/>
          </p:nvSpPr>
          <p:spPr bwMode="auto">
            <a:xfrm>
              <a:off x="5331" y="4441"/>
              <a:ext cx="40" cy="6"/>
            </a:xfrm>
            <a:custGeom>
              <a:avLst/>
              <a:gdLst>
                <a:gd name="T0" fmla="*/ 0 w 72"/>
                <a:gd name="T1" fmla="*/ 169043902 h 14"/>
                <a:gd name="T2" fmla="*/ 368224219 w 72"/>
                <a:gd name="T3" fmla="*/ 169043902 h 14"/>
                <a:gd name="T4" fmla="*/ 368224219 w 72"/>
                <a:gd name="T5" fmla="*/ 169043902 h 14"/>
                <a:gd name="T6" fmla="*/ 368224219 w 72"/>
                <a:gd name="T7" fmla="*/ 0 h 14"/>
                <a:gd name="T8" fmla="*/ 368224219 w 72"/>
                <a:gd name="T9" fmla="*/ 0 h 14"/>
                <a:gd name="T10" fmla="*/ 368224219 w 72"/>
                <a:gd name="T11" fmla="*/ 0 h 14"/>
                <a:gd name="T12" fmla="*/ 0 w 72"/>
                <a:gd name="T13" fmla="*/ 169043902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14"/>
                <a:gd name="T23" fmla="*/ 72 w 72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14">
                  <a:moveTo>
                    <a:pt x="0" y="13"/>
                  </a:moveTo>
                  <a:lnTo>
                    <a:pt x="2" y="14"/>
                  </a:lnTo>
                  <a:lnTo>
                    <a:pt x="72" y="14"/>
                  </a:lnTo>
                  <a:lnTo>
                    <a:pt x="7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30" name="Freeform 119"/>
            <p:cNvSpPr>
              <a:spLocks noChangeArrowheads="1"/>
            </p:cNvSpPr>
            <p:nvPr/>
          </p:nvSpPr>
          <p:spPr bwMode="auto">
            <a:xfrm>
              <a:off x="5302" y="4390"/>
              <a:ext cx="30" cy="56"/>
            </a:xfrm>
            <a:custGeom>
              <a:avLst/>
              <a:gdLst>
                <a:gd name="T0" fmla="*/ 0 w 55"/>
                <a:gd name="T1" fmla="*/ 0 h 100"/>
                <a:gd name="T2" fmla="*/ 0 w 55"/>
                <a:gd name="T3" fmla="*/ 377132488 h 100"/>
                <a:gd name="T4" fmla="*/ 0 w 55"/>
                <a:gd name="T5" fmla="*/ 377132488 h 100"/>
                <a:gd name="T6" fmla="*/ 0 w 55"/>
                <a:gd name="T7" fmla="*/ 377132488 h 100"/>
                <a:gd name="T8" fmla="*/ 348502230 w 55"/>
                <a:gd name="T9" fmla="*/ 377132488 h 100"/>
                <a:gd name="T10" fmla="*/ 348502230 w 55"/>
                <a:gd name="T11" fmla="*/ 377132488 h 100"/>
                <a:gd name="T12" fmla="*/ 348502230 w 55"/>
                <a:gd name="T13" fmla="*/ 377132488 h 100"/>
                <a:gd name="T14" fmla="*/ 348502230 w 55"/>
                <a:gd name="T15" fmla="*/ 377132488 h 100"/>
                <a:gd name="T16" fmla="*/ 348502230 w 55"/>
                <a:gd name="T17" fmla="*/ 377132488 h 100"/>
                <a:gd name="T18" fmla="*/ 348502230 w 55"/>
                <a:gd name="T19" fmla="*/ 377132488 h 100"/>
                <a:gd name="T20" fmla="*/ 348502230 w 55"/>
                <a:gd name="T21" fmla="*/ 377132488 h 100"/>
                <a:gd name="T22" fmla="*/ 348502230 w 55"/>
                <a:gd name="T23" fmla="*/ 377132488 h 100"/>
                <a:gd name="T24" fmla="*/ 348502230 w 55"/>
                <a:gd name="T25" fmla="*/ 377132488 h 100"/>
                <a:gd name="T26" fmla="*/ 348502230 w 55"/>
                <a:gd name="T27" fmla="*/ 377132488 h 100"/>
                <a:gd name="T28" fmla="*/ 348502230 w 55"/>
                <a:gd name="T29" fmla="*/ 377132488 h 100"/>
                <a:gd name="T30" fmla="*/ 348502230 w 55"/>
                <a:gd name="T31" fmla="*/ 377132488 h 100"/>
                <a:gd name="T32" fmla="*/ 348502230 w 55"/>
                <a:gd name="T33" fmla="*/ 377132488 h 100"/>
                <a:gd name="T34" fmla="*/ 348502230 w 55"/>
                <a:gd name="T35" fmla="*/ 377132488 h 100"/>
                <a:gd name="T36" fmla="*/ 348502230 w 55"/>
                <a:gd name="T37" fmla="*/ 377132488 h 100"/>
                <a:gd name="T38" fmla="*/ 348502230 w 55"/>
                <a:gd name="T39" fmla="*/ 377132488 h 100"/>
                <a:gd name="T40" fmla="*/ 348502230 w 55"/>
                <a:gd name="T41" fmla="*/ 377132488 h 100"/>
                <a:gd name="T42" fmla="*/ 348502230 w 55"/>
                <a:gd name="T43" fmla="*/ 377132488 h 100"/>
                <a:gd name="T44" fmla="*/ 348502230 w 55"/>
                <a:gd name="T45" fmla="*/ 377132488 h 100"/>
                <a:gd name="T46" fmla="*/ 348502230 w 55"/>
                <a:gd name="T47" fmla="*/ 377132488 h 100"/>
                <a:gd name="T48" fmla="*/ 348502230 w 55"/>
                <a:gd name="T49" fmla="*/ 377132488 h 100"/>
                <a:gd name="T50" fmla="*/ 348502230 w 55"/>
                <a:gd name="T51" fmla="*/ 377132488 h 100"/>
                <a:gd name="T52" fmla="*/ 348502230 w 55"/>
                <a:gd name="T53" fmla="*/ 377132488 h 100"/>
                <a:gd name="T54" fmla="*/ 348502230 w 55"/>
                <a:gd name="T55" fmla="*/ 377132488 h 100"/>
                <a:gd name="T56" fmla="*/ 348502230 w 55"/>
                <a:gd name="T57" fmla="*/ 377132488 h 100"/>
                <a:gd name="T58" fmla="*/ 348502230 w 55"/>
                <a:gd name="T59" fmla="*/ 377132488 h 100"/>
                <a:gd name="T60" fmla="*/ 348502230 w 55"/>
                <a:gd name="T61" fmla="*/ 377132488 h 100"/>
                <a:gd name="T62" fmla="*/ 348502230 w 55"/>
                <a:gd name="T63" fmla="*/ 377132488 h 100"/>
                <a:gd name="T64" fmla="*/ 348502230 w 55"/>
                <a:gd name="T65" fmla="*/ 377132488 h 100"/>
                <a:gd name="T66" fmla="*/ 348502230 w 55"/>
                <a:gd name="T67" fmla="*/ 377132488 h 100"/>
                <a:gd name="T68" fmla="*/ 348502230 w 55"/>
                <a:gd name="T69" fmla="*/ 377132488 h 100"/>
                <a:gd name="T70" fmla="*/ 348502230 w 55"/>
                <a:gd name="T71" fmla="*/ 377132488 h 100"/>
                <a:gd name="T72" fmla="*/ 348502230 w 55"/>
                <a:gd name="T73" fmla="*/ 377132488 h 100"/>
                <a:gd name="T74" fmla="*/ 348502230 w 55"/>
                <a:gd name="T75" fmla="*/ 377132488 h 100"/>
                <a:gd name="T76" fmla="*/ 348502230 w 55"/>
                <a:gd name="T77" fmla="*/ 377132488 h 100"/>
                <a:gd name="T78" fmla="*/ 348502230 w 55"/>
                <a:gd name="T79" fmla="*/ 377132488 h 100"/>
                <a:gd name="T80" fmla="*/ 348502230 w 55"/>
                <a:gd name="T81" fmla="*/ 377132488 h 100"/>
                <a:gd name="T82" fmla="*/ 348502230 w 55"/>
                <a:gd name="T83" fmla="*/ 377132488 h 100"/>
                <a:gd name="T84" fmla="*/ 348502230 w 55"/>
                <a:gd name="T85" fmla="*/ 377132488 h 100"/>
                <a:gd name="T86" fmla="*/ 348502230 w 55"/>
                <a:gd name="T87" fmla="*/ 377132488 h 100"/>
                <a:gd name="T88" fmla="*/ 348502230 w 55"/>
                <a:gd name="T89" fmla="*/ 377132488 h 100"/>
                <a:gd name="T90" fmla="*/ 348502230 w 55"/>
                <a:gd name="T91" fmla="*/ 377132488 h 100"/>
                <a:gd name="T92" fmla="*/ 348502230 w 55"/>
                <a:gd name="T93" fmla="*/ 377132488 h 100"/>
                <a:gd name="T94" fmla="*/ 348502230 w 55"/>
                <a:gd name="T95" fmla="*/ 377132488 h 100"/>
                <a:gd name="T96" fmla="*/ 348502230 w 55"/>
                <a:gd name="T97" fmla="*/ 377132488 h 100"/>
                <a:gd name="T98" fmla="*/ 348502230 w 55"/>
                <a:gd name="T99" fmla="*/ 377132488 h 100"/>
                <a:gd name="T100" fmla="*/ 348502230 w 55"/>
                <a:gd name="T101" fmla="*/ 377132488 h 100"/>
                <a:gd name="T102" fmla="*/ 348502230 w 55"/>
                <a:gd name="T103" fmla="*/ 377132488 h 100"/>
                <a:gd name="T104" fmla="*/ 348502230 w 55"/>
                <a:gd name="T105" fmla="*/ 377132488 h 100"/>
                <a:gd name="T106" fmla="*/ 348502230 w 55"/>
                <a:gd name="T107" fmla="*/ 377132488 h 100"/>
                <a:gd name="T108" fmla="*/ 348502230 w 55"/>
                <a:gd name="T109" fmla="*/ 377132488 h 100"/>
                <a:gd name="T110" fmla="*/ 348502230 w 55"/>
                <a:gd name="T111" fmla="*/ 377132488 h 100"/>
                <a:gd name="T112" fmla="*/ 348502230 w 55"/>
                <a:gd name="T113" fmla="*/ 377132488 h 100"/>
                <a:gd name="T114" fmla="*/ 348502230 w 55"/>
                <a:gd name="T115" fmla="*/ 377132488 h 100"/>
                <a:gd name="T116" fmla="*/ 348502230 w 55"/>
                <a:gd name="T117" fmla="*/ 377132488 h 100"/>
                <a:gd name="T118" fmla="*/ 348502230 w 55"/>
                <a:gd name="T119" fmla="*/ 0 h 100"/>
                <a:gd name="T120" fmla="*/ 0 w 55"/>
                <a:gd name="T121" fmla="*/ 0 h 1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5"/>
                <a:gd name="T184" fmla="*/ 0 h 100"/>
                <a:gd name="T185" fmla="*/ 55 w 55"/>
                <a:gd name="T186" fmla="*/ 100 h 1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5" h="100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1" y="27"/>
                  </a:lnTo>
                  <a:lnTo>
                    <a:pt x="3" y="34"/>
                  </a:lnTo>
                  <a:lnTo>
                    <a:pt x="4" y="39"/>
                  </a:lnTo>
                  <a:lnTo>
                    <a:pt x="5" y="45"/>
                  </a:lnTo>
                  <a:lnTo>
                    <a:pt x="7" y="49"/>
                  </a:lnTo>
                  <a:lnTo>
                    <a:pt x="8" y="54"/>
                  </a:lnTo>
                  <a:lnTo>
                    <a:pt x="11" y="58"/>
                  </a:lnTo>
                  <a:lnTo>
                    <a:pt x="12" y="63"/>
                  </a:lnTo>
                  <a:lnTo>
                    <a:pt x="15" y="67"/>
                  </a:lnTo>
                  <a:lnTo>
                    <a:pt x="18" y="69"/>
                  </a:lnTo>
                  <a:lnTo>
                    <a:pt x="19" y="74"/>
                  </a:lnTo>
                  <a:lnTo>
                    <a:pt x="22" y="76"/>
                  </a:lnTo>
                  <a:lnTo>
                    <a:pt x="25" y="79"/>
                  </a:lnTo>
                  <a:lnTo>
                    <a:pt x="26" y="82"/>
                  </a:lnTo>
                  <a:lnTo>
                    <a:pt x="29" y="85"/>
                  </a:lnTo>
                  <a:lnTo>
                    <a:pt x="32" y="87"/>
                  </a:lnTo>
                  <a:lnTo>
                    <a:pt x="33" y="89"/>
                  </a:lnTo>
                  <a:lnTo>
                    <a:pt x="36" y="92"/>
                  </a:lnTo>
                  <a:lnTo>
                    <a:pt x="37" y="93"/>
                  </a:lnTo>
                  <a:lnTo>
                    <a:pt x="40" y="94"/>
                  </a:lnTo>
                  <a:lnTo>
                    <a:pt x="41" y="96"/>
                  </a:lnTo>
                  <a:lnTo>
                    <a:pt x="43" y="97"/>
                  </a:lnTo>
                  <a:lnTo>
                    <a:pt x="45" y="97"/>
                  </a:lnTo>
                  <a:lnTo>
                    <a:pt x="47" y="99"/>
                  </a:lnTo>
                  <a:lnTo>
                    <a:pt x="47" y="100"/>
                  </a:lnTo>
                  <a:lnTo>
                    <a:pt x="48" y="100"/>
                  </a:lnTo>
                  <a:lnTo>
                    <a:pt x="50" y="100"/>
                  </a:lnTo>
                  <a:lnTo>
                    <a:pt x="55" y="87"/>
                  </a:lnTo>
                  <a:lnTo>
                    <a:pt x="54" y="87"/>
                  </a:lnTo>
                  <a:lnTo>
                    <a:pt x="52" y="86"/>
                  </a:lnTo>
                  <a:lnTo>
                    <a:pt x="51" y="85"/>
                  </a:lnTo>
                  <a:lnTo>
                    <a:pt x="50" y="85"/>
                  </a:lnTo>
                  <a:lnTo>
                    <a:pt x="48" y="83"/>
                  </a:lnTo>
                  <a:lnTo>
                    <a:pt x="45" y="82"/>
                  </a:lnTo>
                  <a:lnTo>
                    <a:pt x="44" y="81"/>
                  </a:lnTo>
                  <a:lnTo>
                    <a:pt x="43" y="79"/>
                  </a:lnTo>
                  <a:lnTo>
                    <a:pt x="40" y="78"/>
                  </a:lnTo>
                  <a:lnTo>
                    <a:pt x="39" y="75"/>
                  </a:lnTo>
                  <a:lnTo>
                    <a:pt x="37" y="74"/>
                  </a:lnTo>
                  <a:lnTo>
                    <a:pt x="34" y="71"/>
                  </a:lnTo>
                  <a:lnTo>
                    <a:pt x="33" y="68"/>
                  </a:lnTo>
                  <a:lnTo>
                    <a:pt x="30" y="65"/>
                  </a:lnTo>
                  <a:lnTo>
                    <a:pt x="29" y="63"/>
                  </a:lnTo>
                  <a:lnTo>
                    <a:pt x="26" y="60"/>
                  </a:lnTo>
                  <a:lnTo>
                    <a:pt x="25" y="56"/>
                  </a:lnTo>
                  <a:lnTo>
                    <a:pt x="23" y="53"/>
                  </a:lnTo>
                  <a:lnTo>
                    <a:pt x="22" y="49"/>
                  </a:lnTo>
                  <a:lnTo>
                    <a:pt x="19" y="45"/>
                  </a:lnTo>
                  <a:lnTo>
                    <a:pt x="18" y="40"/>
                  </a:lnTo>
                  <a:lnTo>
                    <a:pt x="16" y="35"/>
                  </a:lnTo>
                  <a:lnTo>
                    <a:pt x="16" y="31"/>
                  </a:lnTo>
                  <a:lnTo>
                    <a:pt x="15" y="25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31" name="Freeform 120"/>
            <p:cNvSpPr>
              <a:spLocks noChangeArrowheads="1"/>
            </p:cNvSpPr>
            <p:nvPr/>
          </p:nvSpPr>
          <p:spPr bwMode="auto">
            <a:xfrm>
              <a:off x="5302" y="4333"/>
              <a:ext cx="30" cy="55"/>
            </a:xfrm>
            <a:custGeom>
              <a:avLst/>
              <a:gdLst>
                <a:gd name="T0" fmla="*/ 348502230 w 55"/>
                <a:gd name="T1" fmla="*/ 0 h 99"/>
                <a:gd name="T2" fmla="*/ 348502230 w 55"/>
                <a:gd name="T3" fmla="*/ 368224219 h 99"/>
                <a:gd name="T4" fmla="*/ 348502230 w 55"/>
                <a:gd name="T5" fmla="*/ 368224219 h 99"/>
                <a:gd name="T6" fmla="*/ 348502230 w 55"/>
                <a:gd name="T7" fmla="*/ 368224219 h 99"/>
                <a:gd name="T8" fmla="*/ 348502230 w 55"/>
                <a:gd name="T9" fmla="*/ 368224219 h 99"/>
                <a:gd name="T10" fmla="*/ 348502230 w 55"/>
                <a:gd name="T11" fmla="*/ 368224219 h 99"/>
                <a:gd name="T12" fmla="*/ 348502230 w 55"/>
                <a:gd name="T13" fmla="*/ 368224219 h 99"/>
                <a:gd name="T14" fmla="*/ 348502230 w 55"/>
                <a:gd name="T15" fmla="*/ 368224219 h 99"/>
                <a:gd name="T16" fmla="*/ 348502230 w 55"/>
                <a:gd name="T17" fmla="*/ 368224219 h 99"/>
                <a:gd name="T18" fmla="*/ 348502230 w 55"/>
                <a:gd name="T19" fmla="*/ 368224219 h 99"/>
                <a:gd name="T20" fmla="*/ 348502230 w 55"/>
                <a:gd name="T21" fmla="*/ 368224219 h 99"/>
                <a:gd name="T22" fmla="*/ 348502230 w 55"/>
                <a:gd name="T23" fmla="*/ 368224219 h 99"/>
                <a:gd name="T24" fmla="*/ 348502230 w 55"/>
                <a:gd name="T25" fmla="*/ 368224219 h 99"/>
                <a:gd name="T26" fmla="*/ 348502230 w 55"/>
                <a:gd name="T27" fmla="*/ 368224219 h 99"/>
                <a:gd name="T28" fmla="*/ 0 w 55"/>
                <a:gd name="T29" fmla="*/ 368224219 h 99"/>
                <a:gd name="T30" fmla="*/ 0 w 55"/>
                <a:gd name="T31" fmla="*/ 368224219 h 99"/>
                <a:gd name="T32" fmla="*/ 348502230 w 55"/>
                <a:gd name="T33" fmla="*/ 368224219 h 99"/>
                <a:gd name="T34" fmla="*/ 348502230 w 55"/>
                <a:gd name="T35" fmla="*/ 368224219 h 99"/>
                <a:gd name="T36" fmla="*/ 348502230 w 55"/>
                <a:gd name="T37" fmla="*/ 368224219 h 99"/>
                <a:gd name="T38" fmla="*/ 348502230 w 55"/>
                <a:gd name="T39" fmla="*/ 368224219 h 99"/>
                <a:gd name="T40" fmla="*/ 348502230 w 55"/>
                <a:gd name="T41" fmla="*/ 368224219 h 99"/>
                <a:gd name="T42" fmla="*/ 348502230 w 55"/>
                <a:gd name="T43" fmla="*/ 368224219 h 99"/>
                <a:gd name="T44" fmla="*/ 348502230 w 55"/>
                <a:gd name="T45" fmla="*/ 368224219 h 99"/>
                <a:gd name="T46" fmla="*/ 348502230 w 55"/>
                <a:gd name="T47" fmla="*/ 368224219 h 99"/>
                <a:gd name="T48" fmla="*/ 348502230 w 55"/>
                <a:gd name="T49" fmla="*/ 368224219 h 99"/>
                <a:gd name="T50" fmla="*/ 348502230 w 55"/>
                <a:gd name="T51" fmla="*/ 368224219 h 99"/>
                <a:gd name="T52" fmla="*/ 348502230 w 55"/>
                <a:gd name="T53" fmla="*/ 368224219 h 99"/>
                <a:gd name="T54" fmla="*/ 348502230 w 55"/>
                <a:gd name="T55" fmla="*/ 368224219 h 99"/>
                <a:gd name="T56" fmla="*/ 348502230 w 55"/>
                <a:gd name="T57" fmla="*/ 368224219 h 99"/>
                <a:gd name="T58" fmla="*/ 348502230 w 55"/>
                <a:gd name="T59" fmla="*/ 368224219 h 99"/>
                <a:gd name="T60" fmla="*/ 348502230 w 55"/>
                <a:gd name="T61" fmla="*/ 368224219 h 99"/>
                <a:gd name="T62" fmla="*/ 348502230 w 55"/>
                <a:gd name="T63" fmla="*/ 368224219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"/>
                <a:gd name="T97" fmla="*/ 0 h 99"/>
                <a:gd name="T98" fmla="*/ 55 w 55"/>
                <a:gd name="T99" fmla="*/ 99 h 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" h="99">
                  <a:moveTo>
                    <a:pt x="52" y="0"/>
                  </a:moveTo>
                  <a:lnTo>
                    <a:pt x="50" y="0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3" y="4"/>
                  </a:lnTo>
                  <a:lnTo>
                    <a:pt x="41" y="5"/>
                  </a:lnTo>
                  <a:lnTo>
                    <a:pt x="40" y="7"/>
                  </a:lnTo>
                  <a:lnTo>
                    <a:pt x="37" y="8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32" y="13"/>
                  </a:lnTo>
                  <a:lnTo>
                    <a:pt x="29" y="16"/>
                  </a:lnTo>
                  <a:lnTo>
                    <a:pt x="26" y="18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5" y="34"/>
                  </a:lnTo>
                  <a:lnTo>
                    <a:pt x="12" y="38"/>
                  </a:lnTo>
                  <a:lnTo>
                    <a:pt x="11" y="43"/>
                  </a:lnTo>
                  <a:lnTo>
                    <a:pt x="8" y="47"/>
                  </a:lnTo>
                  <a:lnTo>
                    <a:pt x="7" y="51"/>
                  </a:lnTo>
                  <a:lnTo>
                    <a:pt x="5" y="56"/>
                  </a:lnTo>
                  <a:lnTo>
                    <a:pt x="4" y="62"/>
                  </a:lnTo>
                  <a:lnTo>
                    <a:pt x="3" y="67"/>
                  </a:lnTo>
                  <a:lnTo>
                    <a:pt x="1" y="73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92"/>
                  </a:lnTo>
                  <a:lnTo>
                    <a:pt x="0" y="99"/>
                  </a:lnTo>
                  <a:lnTo>
                    <a:pt x="14" y="99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14" y="81"/>
                  </a:lnTo>
                  <a:lnTo>
                    <a:pt x="15" y="76"/>
                  </a:lnTo>
                  <a:lnTo>
                    <a:pt x="16" y="70"/>
                  </a:lnTo>
                  <a:lnTo>
                    <a:pt x="16" y="65"/>
                  </a:lnTo>
                  <a:lnTo>
                    <a:pt x="18" y="61"/>
                  </a:lnTo>
                  <a:lnTo>
                    <a:pt x="19" y="56"/>
                  </a:lnTo>
                  <a:lnTo>
                    <a:pt x="22" y="52"/>
                  </a:lnTo>
                  <a:lnTo>
                    <a:pt x="23" y="48"/>
                  </a:lnTo>
                  <a:lnTo>
                    <a:pt x="25" y="44"/>
                  </a:lnTo>
                  <a:lnTo>
                    <a:pt x="26" y="41"/>
                  </a:lnTo>
                  <a:lnTo>
                    <a:pt x="29" y="38"/>
                  </a:lnTo>
                  <a:lnTo>
                    <a:pt x="30" y="34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7" y="27"/>
                  </a:lnTo>
                  <a:lnTo>
                    <a:pt x="39" y="25"/>
                  </a:lnTo>
                  <a:lnTo>
                    <a:pt x="40" y="23"/>
                  </a:lnTo>
                  <a:lnTo>
                    <a:pt x="43" y="22"/>
                  </a:lnTo>
                  <a:lnTo>
                    <a:pt x="44" y="20"/>
                  </a:lnTo>
                  <a:lnTo>
                    <a:pt x="45" y="19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1" y="15"/>
                  </a:lnTo>
                  <a:lnTo>
                    <a:pt x="52" y="15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2" y="1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32" name="Rectangle 121"/>
            <p:cNvSpPr>
              <a:spLocks noChangeArrowheads="1"/>
            </p:cNvSpPr>
            <p:nvPr/>
          </p:nvSpPr>
          <p:spPr bwMode="auto">
            <a:xfrm>
              <a:off x="5334" y="4333"/>
              <a:ext cx="37" cy="6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3433" name="Freeform 122"/>
            <p:cNvSpPr>
              <a:spLocks noChangeArrowheads="1"/>
            </p:cNvSpPr>
            <p:nvPr/>
          </p:nvSpPr>
          <p:spPr bwMode="auto">
            <a:xfrm>
              <a:off x="5373" y="4333"/>
              <a:ext cx="39" cy="6"/>
            </a:xfrm>
            <a:custGeom>
              <a:avLst/>
              <a:gdLst>
                <a:gd name="T0" fmla="*/ 341292070 w 72"/>
                <a:gd name="T1" fmla="*/ 0 h 13"/>
                <a:gd name="T2" fmla="*/ 341292070 w 72"/>
                <a:gd name="T3" fmla="*/ 0 h 13"/>
                <a:gd name="T4" fmla="*/ 0 w 72"/>
                <a:gd name="T5" fmla="*/ 0 h 13"/>
                <a:gd name="T6" fmla="*/ 0 w 72"/>
                <a:gd name="T7" fmla="*/ 211131756 h 13"/>
                <a:gd name="T8" fmla="*/ 341292070 w 72"/>
                <a:gd name="T9" fmla="*/ 211131756 h 13"/>
                <a:gd name="T10" fmla="*/ 341292070 w 72"/>
                <a:gd name="T11" fmla="*/ 211131756 h 13"/>
                <a:gd name="T12" fmla="*/ 341292070 w 72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13"/>
                <a:gd name="T23" fmla="*/ 72 w 72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13">
                  <a:moveTo>
                    <a:pt x="72" y="0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69" y="13"/>
                  </a:lnTo>
                  <a:lnTo>
                    <a:pt x="67" y="1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34" name="Freeform 123"/>
            <p:cNvSpPr>
              <a:spLocks noChangeArrowheads="1"/>
            </p:cNvSpPr>
            <p:nvPr/>
          </p:nvSpPr>
          <p:spPr bwMode="auto">
            <a:xfrm>
              <a:off x="5412" y="4333"/>
              <a:ext cx="30" cy="55"/>
            </a:xfrm>
            <a:custGeom>
              <a:avLst/>
              <a:gdLst>
                <a:gd name="T0" fmla="*/ 330163872 w 56"/>
                <a:gd name="T1" fmla="*/ 368224219 h 99"/>
                <a:gd name="T2" fmla="*/ 330163872 w 56"/>
                <a:gd name="T3" fmla="*/ 368224219 h 99"/>
                <a:gd name="T4" fmla="*/ 330163872 w 56"/>
                <a:gd name="T5" fmla="*/ 368224219 h 99"/>
                <a:gd name="T6" fmla="*/ 330163872 w 56"/>
                <a:gd name="T7" fmla="*/ 368224219 h 99"/>
                <a:gd name="T8" fmla="*/ 330163872 w 56"/>
                <a:gd name="T9" fmla="*/ 368224219 h 99"/>
                <a:gd name="T10" fmla="*/ 330163872 w 56"/>
                <a:gd name="T11" fmla="*/ 368224219 h 99"/>
                <a:gd name="T12" fmla="*/ 330163872 w 56"/>
                <a:gd name="T13" fmla="*/ 368224219 h 99"/>
                <a:gd name="T14" fmla="*/ 330163872 w 56"/>
                <a:gd name="T15" fmla="*/ 368224219 h 99"/>
                <a:gd name="T16" fmla="*/ 330163872 w 56"/>
                <a:gd name="T17" fmla="*/ 368224219 h 99"/>
                <a:gd name="T18" fmla="*/ 330163872 w 56"/>
                <a:gd name="T19" fmla="*/ 368224219 h 99"/>
                <a:gd name="T20" fmla="*/ 330163872 w 56"/>
                <a:gd name="T21" fmla="*/ 368224219 h 99"/>
                <a:gd name="T22" fmla="*/ 330163872 w 56"/>
                <a:gd name="T23" fmla="*/ 368224219 h 99"/>
                <a:gd name="T24" fmla="*/ 330163872 w 56"/>
                <a:gd name="T25" fmla="*/ 368224219 h 99"/>
                <a:gd name="T26" fmla="*/ 330163872 w 56"/>
                <a:gd name="T27" fmla="*/ 368224219 h 99"/>
                <a:gd name="T28" fmla="*/ 330163872 w 56"/>
                <a:gd name="T29" fmla="*/ 368224219 h 99"/>
                <a:gd name="T30" fmla="*/ 330163872 w 56"/>
                <a:gd name="T31" fmla="*/ 368224219 h 99"/>
                <a:gd name="T32" fmla="*/ 330163872 w 56"/>
                <a:gd name="T33" fmla="*/ 368224219 h 99"/>
                <a:gd name="T34" fmla="*/ 330163872 w 56"/>
                <a:gd name="T35" fmla="*/ 368224219 h 99"/>
                <a:gd name="T36" fmla="*/ 330163872 w 56"/>
                <a:gd name="T37" fmla="*/ 368224219 h 99"/>
                <a:gd name="T38" fmla="*/ 330163872 w 56"/>
                <a:gd name="T39" fmla="*/ 368224219 h 99"/>
                <a:gd name="T40" fmla="*/ 330163872 w 56"/>
                <a:gd name="T41" fmla="*/ 368224219 h 99"/>
                <a:gd name="T42" fmla="*/ 330163872 w 56"/>
                <a:gd name="T43" fmla="*/ 368224219 h 99"/>
                <a:gd name="T44" fmla="*/ 330163872 w 56"/>
                <a:gd name="T45" fmla="*/ 368224219 h 99"/>
                <a:gd name="T46" fmla="*/ 330163872 w 56"/>
                <a:gd name="T47" fmla="*/ 368224219 h 99"/>
                <a:gd name="T48" fmla="*/ 330163872 w 56"/>
                <a:gd name="T49" fmla="*/ 368224219 h 99"/>
                <a:gd name="T50" fmla="*/ 330163872 w 56"/>
                <a:gd name="T51" fmla="*/ 368224219 h 99"/>
                <a:gd name="T52" fmla="*/ 330163872 w 56"/>
                <a:gd name="T53" fmla="*/ 368224219 h 99"/>
                <a:gd name="T54" fmla="*/ 330163872 w 56"/>
                <a:gd name="T55" fmla="*/ 368224219 h 99"/>
                <a:gd name="T56" fmla="*/ 330163872 w 56"/>
                <a:gd name="T57" fmla="*/ 368224219 h 99"/>
                <a:gd name="T58" fmla="*/ 330163872 w 56"/>
                <a:gd name="T59" fmla="*/ 368224219 h 99"/>
                <a:gd name="T60" fmla="*/ 330163872 w 56"/>
                <a:gd name="T61" fmla="*/ 0 h 99"/>
                <a:gd name="T62" fmla="*/ 330163872 w 56"/>
                <a:gd name="T63" fmla="*/ 0 h 99"/>
                <a:gd name="T64" fmla="*/ 0 w 56"/>
                <a:gd name="T65" fmla="*/ 368224219 h 99"/>
                <a:gd name="T66" fmla="*/ 0 w 56"/>
                <a:gd name="T67" fmla="*/ 368224219 h 99"/>
                <a:gd name="T68" fmla="*/ 330163872 w 56"/>
                <a:gd name="T69" fmla="*/ 368224219 h 99"/>
                <a:gd name="T70" fmla="*/ 330163872 w 56"/>
                <a:gd name="T71" fmla="*/ 368224219 h 99"/>
                <a:gd name="T72" fmla="*/ 330163872 w 56"/>
                <a:gd name="T73" fmla="*/ 368224219 h 99"/>
                <a:gd name="T74" fmla="*/ 330163872 w 56"/>
                <a:gd name="T75" fmla="*/ 368224219 h 99"/>
                <a:gd name="T76" fmla="*/ 330163872 w 56"/>
                <a:gd name="T77" fmla="*/ 368224219 h 99"/>
                <a:gd name="T78" fmla="*/ 330163872 w 56"/>
                <a:gd name="T79" fmla="*/ 368224219 h 99"/>
                <a:gd name="T80" fmla="*/ 330163872 w 56"/>
                <a:gd name="T81" fmla="*/ 368224219 h 99"/>
                <a:gd name="T82" fmla="*/ 330163872 w 56"/>
                <a:gd name="T83" fmla="*/ 368224219 h 99"/>
                <a:gd name="T84" fmla="*/ 330163872 w 56"/>
                <a:gd name="T85" fmla="*/ 368224219 h 99"/>
                <a:gd name="T86" fmla="*/ 330163872 w 56"/>
                <a:gd name="T87" fmla="*/ 368224219 h 99"/>
                <a:gd name="T88" fmla="*/ 330163872 w 56"/>
                <a:gd name="T89" fmla="*/ 368224219 h 99"/>
                <a:gd name="T90" fmla="*/ 330163872 w 56"/>
                <a:gd name="T91" fmla="*/ 368224219 h 99"/>
                <a:gd name="T92" fmla="*/ 330163872 w 56"/>
                <a:gd name="T93" fmla="*/ 368224219 h 99"/>
                <a:gd name="T94" fmla="*/ 330163872 w 56"/>
                <a:gd name="T95" fmla="*/ 368224219 h 99"/>
                <a:gd name="T96" fmla="*/ 330163872 w 56"/>
                <a:gd name="T97" fmla="*/ 368224219 h 99"/>
                <a:gd name="T98" fmla="*/ 330163872 w 56"/>
                <a:gd name="T99" fmla="*/ 368224219 h 99"/>
                <a:gd name="T100" fmla="*/ 330163872 w 56"/>
                <a:gd name="T101" fmla="*/ 368224219 h 99"/>
                <a:gd name="T102" fmla="*/ 330163872 w 56"/>
                <a:gd name="T103" fmla="*/ 368224219 h 99"/>
                <a:gd name="T104" fmla="*/ 330163872 w 56"/>
                <a:gd name="T105" fmla="*/ 368224219 h 99"/>
                <a:gd name="T106" fmla="*/ 330163872 w 56"/>
                <a:gd name="T107" fmla="*/ 368224219 h 99"/>
                <a:gd name="T108" fmla="*/ 330163872 w 56"/>
                <a:gd name="T109" fmla="*/ 368224219 h 99"/>
                <a:gd name="T110" fmla="*/ 330163872 w 56"/>
                <a:gd name="T111" fmla="*/ 368224219 h 99"/>
                <a:gd name="T112" fmla="*/ 330163872 w 56"/>
                <a:gd name="T113" fmla="*/ 368224219 h 99"/>
                <a:gd name="T114" fmla="*/ 330163872 w 56"/>
                <a:gd name="T115" fmla="*/ 368224219 h 99"/>
                <a:gd name="T116" fmla="*/ 330163872 w 56"/>
                <a:gd name="T117" fmla="*/ 368224219 h 99"/>
                <a:gd name="T118" fmla="*/ 330163872 w 56"/>
                <a:gd name="T119" fmla="*/ 368224219 h 99"/>
                <a:gd name="T120" fmla="*/ 330163872 w 56"/>
                <a:gd name="T121" fmla="*/ 368224219 h 99"/>
                <a:gd name="T122" fmla="*/ 330163872 w 56"/>
                <a:gd name="T123" fmla="*/ 368224219 h 99"/>
                <a:gd name="T124" fmla="*/ 330163872 w 56"/>
                <a:gd name="T125" fmla="*/ 368224219 h 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6"/>
                <a:gd name="T190" fmla="*/ 0 h 99"/>
                <a:gd name="T191" fmla="*/ 56 w 56"/>
                <a:gd name="T192" fmla="*/ 99 h 9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6" h="99">
                  <a:moveTo>
                    <a:pt x="56" y="99"/>
                  </a:moveTo>
                  <a:lnTo>
                    <a:pt x="56" y="92"/>
                  </a:lnTo>
                  <a:lnTo>
                    <a:pt x="54" y="85"/>
                  </a:lnTo>
                  <a:lnTo>
                    <a:pt x="54" y="80"/>
                  </a:lnTo>
                  <a:lnTo>
                    <a:pt x="53" y="73"/>
                  </a:lnTo>
                  <a:lnTo>
                    <a:pt x="52" y="67"/>
                  </a:lnTo>
                  <a:lnTo>
                    <a:pt x="52" y="62"/>
                  </a:lnTo>
                  <a:lnTo>
                    <a:pt x="49" y="56"/>
                  </a:lnTo>
                  <a:lnTo>
                    <a:pt x="47" y="51"/>
                  </a:lnTo>
                  <a:lnTo>
                    <a:pt x="46" y="47"/>
                  </a:lnTo>
                  <a:lnTo>
                    <a:pt x="45" y="43"/>
                  </a:lnTo>
                  <a:lnTo>
                    <a:pt x="42" y="38"/>
                  </a:lnTo>
                  <a:lnTo>
                    <a:pt x="40" y="34"/>
                  </a:lnTo>
                  <a:lnTo>
                    <a:pt x="38" y="30"/>
                  </a:lnTo>
                  <a:lnTo>
                    <a:pt x="35" y="27"/>
                  </a:lnTo>
                  <a:lnTo>
                    <a:pt x="34" y="23"/>
                  </a:lnTo>
                  <a:lnTo>
                    <a:pt x="31" y="20"/>
                  </a:lnTo>
                  <a:lnTo>
                    <a:pt x="28" y="18"/>
                  </a:lnTo>
                  <a:lnTo>
                    <a:pt x="27" y="16"/>
                  </a:lnTo>
                  <a:lnTo>
                    <a:pt x="24" y="13"/>
                  </a:lnTo>
                  <a:lnTo>
                    <a:pt x="21" y="11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1" y="4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7" y="18"/>
                  </a:lnTo>
                  <a:lnTo>
                    <a:pt x="9" y="19"/>
                  </a:lnTo>
                  <a:lnTo>
                    <a:pt x="10" y="20"/>
                  </a:lnTo>
                  <a:lnTo>
                    <a:pt x="13" y="22"/>
                  </a:lnTo>
                  <a:lnTo>
                    <a:pt x="14" y="23"/>
                  </a:lnTo>
                  <a:lnTo>
                    <a:pt x="16" y="25"/>
                  </a:lnTo>
                  <a:lnTo>
                    <a:pt x="18" y="27"/>
                  </a:lnTo>
                  <a:lnTo>
                    <a:pt x="20" y="30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7" y="37"/>
                  </a:lnTo>
                  <a:lnTo>
                    <a:pt x="28" y="41"/>
                  </a:lnTo>
                  <a:lnTo>
                    <a:pt x="29" y="44"/>
                  </a:lnTo>
                  <a:lnTo>
                    <a:pt x="32" y="48"/>
                  </a:lnTo>
                  <a:lnTo>
                    <a:pt x="34" y="52"/>
                  </a:lnTo>
                  <a:lnTo>
                    <a:pt x="35" y="56"/>
                  </a:lnTo>
                  <a:lnTo>
                    <a:pt x="36" y="61"/>
                  </a:lnTo>
                  <a:lnTo>
                    <a:pt x="38" y="65"/>
                  </a:lnTo>
                  <a:lnTo>
                    <a:pt x="39" y="70"/>
                  </a:lnTo>
                  <a:lnTo>
                    <a:pt x="39" y="76"/>
                  </a:lnTo>
                  <a:lnTo>
                    <a:pt x="40" y="81"/>
                  </a:lnTo>
                  <a:lnTo>
                    <a:pt x="40" y="87"/>
                  </a:lnTo>
                  <a:lnTo>
                    <a:pt x="42" y="94"/>
                  </a:lnTo>
                  <a:lnTo>
                    <a:pt x="42" y="99"/>
                  </a:lnTo>
                  <a:lnTo>
                    <a:pt x="56" y="9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35" name="Freeform 124"/>
            <p:cNvSpPr>
              <a:spLocks noChangeArrowheads="1"/>
            </p:cNvSpPr>
            <p:nvPr/>
          </p:nvSpPr>
          <p:spPr bwMode="auto">
            <a:xfrm>
              <a:off x="5412" y="4390"/>
              <a:ext cx="30" cy="57"/>
            </a:xfrm>
            <a:custGeom>
              <a:avLst/>
              <a:gdLst>
                <a:gd name="T0" fmla="*/ 330163872 w 56"/>
                <a:gd name="T1" fmla="*/ 386002672 h 101"/>
                <a:gd name="T2" fmla="*/ 330163872 w 56"/>
                <a:gd name="T3" fmla="*/ 386002672 h 101"/>
                <a:gd name="T4" fmla="*/ 330163872 w 56"/>
                <a:gd name="T5" fmla="*/ 386002672 h 101"/>
                <a:gd name="T6" fmla="*/ 330163872 w 56"/>
                <a:gd name="T7" fmla="*/ 386002672 h 101"/>
                <a:gd name="T8" fmla="*/ 330163872 w 56"/>
                <a:gd name="T9" fmla="*/ 386002672 h 101"/>
                <a:gd name="T10" fmla="*/ 330163872 w 56"/>
                <a:gd name="T11" fmla="*/ 386002672 h 101"/>
                <a:gd name="T12" fmla="*/ 330163872 w 56"/>
                <a:gd name="T13" fmla="*/ 386002672 h 101"/>
                <a:gd name="T14" fmla="*/ 330163872 w 56"/>
                <a:gd name="T15" fmla="*/ 386002672 h 101"/>
                <a:gd name="T16" fmla="*/ 330163872 w 56"/>
                <a:gd name="T17" fmla="*/ 386002672 h 101"/>
                <a:gd name="T18" fmla="*/ 330163872 w 56"/>
                <a:gd name="T19" fmla="*/ 386002672 h 101"/>
                <a:gd name="T20" fmla="*/ 330163872 w 56"/>
                <a:gd name="T21" fmla="*/ 386002672 h 101"/>
                <a:gd name="T22" fmla="*/ 330163872 w 56"/>
                <a:gd name="T23" fmla="*/ 386002672 h 101"/>
                <a:gd name="T24" fmla="*/ 330163872 w 56"/>
                <a:gd name="T25" fmla="*/ 386002672 h 101"/>
                <a:gd name="T26" fmla="*/ 330163872 w 56"/>
                <a:gd name="T27" fmla="*/ 386002672 h 101"/>
                <a:gd name="T28" fmla="*/ 330163872 w 56"/>
                <a:gd name="T29" fmla="*/ 386002672 h 101"/>
                <a:gd name="T30" fmla="*/ 330163872 w 56"/>
                <a:gd name="T31" fmla="*/ 0 h 101"/>
                <a:gd name="T32" fmla="*/ 330163872 w 56"/>
                <a:gd name="T33" fmla="*/ 386002672 h 101"/>
                <a:gd name="T34" fmla="*/ 330163872 w 56"/>
                <a:gd name="T35" fmla="*/ 386002672 h 101"/>
                <a:gd name="T36" fmla="*/ 330163872 w 56"/>
                <a:gd name="T37" fmla="*/ 386002672 h 101"/>
                <a:gd name="T38" fmla="*/ 330163872 w 56"/>
                <a:gd name="T39" fmla="*/ 386002672 h 101"/>
                <a:gd name="T40" fmla="*/ 330163872 w 56"/>
                <a:gd name="T41" fmla="*/ 386002672 h 101"/>
                <a:gd name="T42" fmla="*/ 330163872 w 56"/>
                <a:gd name="T43" fmla="*/ 386002672 h 101"/>
                <a:gd name="T44" fmla="*/ 330163872 w 56"/>
                <a:gd name="T45" fmla="*/ 386002672 h 101"/>
                <a:gd name="T46" fmla="*/ 330163872 w 56"/>
                <a:gd name="T47" fmla="*/ 386002672 h 101"/>
                <a:gd name="T48" fmla="*/ 330163872 w 56"/>
                <a:gd name="T49" fmla="*/ 386002672 h 101"/>
                <a:gd name="T50" fmla="*/ 330163872 w 56"/>
                <a:gd name="T51" fmla="*/ 386002672 h 101"/>
                <a:gd name="T52" fmla="*/ 330163872 w 56"/>
                <a:gd name="T53" fmla="*/ 386002672 h 101"/>
                <a:gd name="T54" fmla="*/ 330163872 w 56"/>
                <a:gd name="T55" fmla="*/ 386002672 h 101"/>
                <a:gd name="T56" fmla="*/ 330163872 w 56"/>
                <a:gd name="T57" fmla="*/ 386002672 h 101"/>
                <a:gd name="T58" fmla="*/ 330163872 w 56"/>
                <a:gd name="T59" fmla="*/ 386002672 h 101"/>
                <a:gd name="T60" fmla="*/ 0 w 56"/>
                <a:gd name="T61" fmla="*/ 386002672 h 101"/>
                <a:gd name="T62" fmla="*/ 330163872 w 56"/>
                <a:gd name="T63" fmla="*/ 386002672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"/>
                <a:gd name="T97" fmla="*/ 0 h 101"/>
                <a:gd name="T98" fmla="*/ 56 w 56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" h="101">
                  <a:moveTo>
                    <a:pt x="2" y="101"/>
                  </a:moveTo>
                  <a:lnTo>
                    <a:pt x="5" y="100"/>
                  </a:lnTo>
                  <a:lnTo>
                    <a:pt x="6" y="100"/>
                  </a:lnTo>
                  <a:lnTo>
                    <a:pt x="7" y="100"/>
                  </a:lnTo>
                  <a:lnTo>
                    <a:pt x="9" y="99"/>
                  </a:lnTo>
                  <a:lnTo>
                    <a:pt x="10" y="97"/>
                  </a:lnTo>
                  <a:lnTo>
                    <a:pt x="11" y="97"/>
                  </a:lnTo>
                  <a:lnTo>
                    <a:pt x="13" y="96"/>
                  </a:lnTo>
                  <a:lnTo>
                    <a:pt x="16" y="94"/>
                  </a:lnTo>
                  <a:lnTo>
                    <a:pt x="17" y="93"/>
                  </a:lnTo>
                  <a:lnTo>
                    <a:pt x="20" y="92"/>
                  </a:lnTo>
                  <a:lnTo>
                    <a:pt x="21" y="89"/>
                  </a:lnTo>
                  <a:lnTo>
                    <a:pt x="24" y="87"/>
                  </a:lnTo>
                  <a:lnTo>
                    <a:pt x="27" y="85"/>
                  </a:lnTo>
                  <a:lnTo>
                    <a:pt x="28" y="82"/>
                  </a:lnTo>
                  <a:lnTo>
                    <a:pt x="31" y="79"/>
                  </a:lnTo>
                  <a:lnTo>
                    <a:pt x="34" y="76"/>
                  </a:lnTo>
                  <a:lnTo>
                    <a:pt x="35" y="74"/>
                  </a:lnTo>
                  <a:lnTo>
                    <a:pt x="38" y="69"/>
                  </a:lnTo>
                  <a:lnTo>
                    <a:pt x="40" y="67"/>
                  </a:lnTo>
                  <a:lnTo>
                    <a:pt x="42" y="63"/>
                  </a:lnTo>
                  <a:lnTo>
                    <a:pt x="45" y="58"/>
                  </a:lnTo>
                  <a:lnTo>
                    <a:pt x="46" y="54"/>
                  </a:lnTo>
                  <a:lnTo>
                    <a:pt x="47" y="49"/>
                  </a:lnTo>
                  <a:lnTo>
                    <a:pt x="49" y="45"/>
                  </a:lnTo>
                  <a:lnTo>
                    <a:pt x="52" y="39"/>
                  </a:lnTo>
                  <a:lnTo>
                    <a:pt x="52" y="34"/>
                  </a:lnTo>
                  <a:lnTo>
                    <a:pt x="53" y="27"/>
                  </a:lnTo>
                  <a:lnTo>
                    <a:pt x="54" y="21"/>
                  </a:lnTo>
                  <a:lnTo>
                    <a:pt x="54" y="14"/>
                  </a:lnTo>
                  <a:lnTo>
                    <a:pt x="56" y="7"/>
                  </a:lnTo>
                  <a:lnTo>
                    <a:pt x="56" y="0"/>
                  </a:lnTo>
                  <a:lnTo>
                    <a:pt x="42" y="0"/>
                  </a:lnTo>
                  <a:lnTo>
                    <a:pt x="42" y="7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39" y="25"/>
                  </a:lnTo>
                  <a:lnTo>
                    <a:pt x="39" y="31"/>
                  </a:lnTo>
                  <a:lnTo>
                    <a:pt x="38" y="35"/>
                  </a:lnTo>
                  <a:lnTo>
                    <a:pt x="36" y="40"/>
                  </a:lnTo>
                  <a:lnTo>
                    <a:pt x="35" y="45"/>
                  </a:lnTo>
                  <a:lnTo>
                    <a:pt x="34" y="49"/>
                  </a:lnTo>
                  <a:lnTo>
                    <a:pt x="32" y="53"/>
                  </a:lnTo>
                  <a:lnTo>
                    <a:pt x="29" y="56"/>
                  </a:lnTo>
                  <a:lnTo>
                    <a:pt x="28" y="60"/>
                  </a:lnTo>
                  <a:lnTo>
                    <a:pt x="27" y="63"/>
                  </a:lnTo>
                  <a:lnTo>
                    <a:pt x="24" y="65"/>
                  </a:lnTo>
                  <a:lnTo>
                    <a:pt x="23" y="68"/>
                  </a:lnTo>
                  <a:lnTo>
                    <a:pt x="20" y="71"/>
                  </a:lnTo>
                  <a:lnTo>
                    <a:pt x="18" y="74"/>
                  </a:lnTo>
                  <a:lnTo>
                    <a:pt x="16" y="75"/>
                  </a:lnTo>
                  <a:lnTo>
                    <a:pt x="14" y="78"/>
                  </a:lnTo>
                  <a:lnTo>
                    <a:pt x="13" y="79"/>
                  </a:lnTo>
                  <a:lnTo>
                    <a:pt x="10" y="81"/>
                  </a:lnTo>
                  <a:lnTo>
                    <a:pt x="9" y="82"/>
                  </a:lnTo>
                  <a:lnTo>
                    <a:pt x="7" y="83"/>
                  </a:lnTo>
                  <a:lnTo>
                    <a:pt x="6" y="85"/>
                  </a:lnTo>
                  <a:lnTo>
                    <a:pt x="5" y="85"/>
                  </a:lnTo>
                  <a:lnTo>
                    <a:pt x="3" y="86"/>
                  </a:lnTo>
                  <a:lnTo>
                    <a:pt x="2" y="86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2" y="87"/>
                  </a:lnTo>
                  <a:lnTo>
                    <a:pt x="2" y="10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36" name="Rectangle 125"/>
            <p:cNvSpPr>
              <a:spLocks noChangeArrowheads="1"/>
            </p:cNvSpPr>
            <p:nvPr/>
          </p:nvSpPr>
          <p:spPr bwMode="auto">
            <a:xfrm>
              <a:off x="5373" y="4441"/>
              <a:ext cx="38" cy="6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3437" name="Freeform 126"/>
            <p:cNvSpPr>
              <a:spLocks noChangeArrowheads="1"/>
            </p:cNvSpPr>
            <p:nvPr/>
          </p:nvSpPr>
          <p:spPr bwMode="auto">
            <a:xfrm>
              <a:off x="5309" y="4338"/>
              <a:ext cx="126" cy="102"/>
            </a:xfrm>
            <a:custGeom>
              <a:avLst/>
              <a:gdLst>
                <a:gd name="T0" fmla="*/ 397983145 w 221"/>
                <a:gd name="T1" fmla="*/ 390762487 h 180"/>
                <a:gd name="T2" fmla="*/ 397983145 w 221"/>
                <a:gd name="T3" fmla="*/ 390762487 h 180"/>
                <a:gd name="T4" fmla="*/ 397983145 w 221"/>
                <a:gd name="T5" fmla="*/ 390762487 h 180"/>
                <a:gd name="T6" fmla="*/ 397983145 w 221"/>
                <a:gd name="T7" fmla="*/ 390762487 h 180"/>
                <a:gd name="T8" fmla="*/ 397983145 w 221"/>
                <a:gd name="T9" fmla="*/ 390762487 h 180"/>
                <a:gd name="T10" fmla="*/ 397983145 w 221"/>
                <a:gd name="T11" fmla="*/ 390762487 h 180"/>
                <a:gd name="T12" fmla="*/ 397983145 w 221"/>
                <a:gd name="T13" fmla="*/ 390762487 h 180"/>
                <a:gd name="T14" fmla="*/ 397983145 w 221"/>
                <a:gd name="T15" fmla="*/ 390762487 h 180"/>
                <a:gd name="T16" fmla="*/ 397983145 w 221"/>
                <a:gd name="T17" fmla="*/ 390762487 h 180"/>
                <a:gd name="T18" fmla="*/ 397983145 w 221"/>
                <a:gd name="T19" fmla="*/ 390762487 h 180"/>
                <a:gd name="T20" fmla="*/ 397983145 w 221"/>
                <a:gd name="T21" fmla="*/ 390762487 h 180"/>
                <a:gd name="T22" fmla="*/ 397983145 w 221"/>
                <a:gd name="T23" fmla="*/ 390762487 h 180"/>
                <a:gd name="T24" fmla="*/ 397983145 w 221"/>
                <a:gd name="T25" fmla="*/ 390762487 h 180"/>
                <a:gd name="T26" fmla="*/ 397983145 w 221"/>
                <a:gd name="T27" fmla="*/ 390762487 h 180"/>
                <a:gd name="T28" fmla="*/ 397983145 w 221"/>
                <a:gd name="T29" fmla="*/ 390762487 h 180"/>
                <a:gd name="T30" fmla="*/ 397983145 w 221"/>
                <a:gd name="T31" fmla="*/ 390762487 h 180"/>
                <a:gd name="T32" fmla="*/ 397983145 w 221"/>
                <a:gd name="T33" fmla="*/ 390762487 h 180"/>
                <a:gd name="T34" fmla="*/ 397983145 w 221"/>
                <a:gd name="T35" fmla="*/ 390762487 h 180"/>
                <a:gd name="T36" fmla="*/ 397983145 w 221"/>
                <a:gd name="T37" fmla="*/ 390762487 h 180"/>
                <a:gd name="T38" fmla="*/ 397983145 w 221"/>
                <a:gd name="T39" fmla="*/ 390762487 h 180"/>
                <a:gd name="T40" fmla="*/ 397983145 w 221"/>
                <a:gd name="T41" fmla="*/ 390762487 h 180"/>
                <a:gd name="T42" fmla="*/ 397983145 w 221"/>
                <a:gd name="T43" fmla="*/ 390762487 h 180"/>
                <a:gd name="T44" fmla="*/ 397983145 w 221"/>
                <a:gd name="T45" fmla="*/ 390762487 h 180"/>
                <a:gd name="T46" fmla="*/ 397983145 w 221"/>
                <a:gd name="T47" fmla="*/ 390762487 h 180"/>
                <a:gd name="T48" fmla="*/ 397983145 w 221"/>
                <a:gd name="T49" fmla="*/ 390762487 h 180"/>
                <a:gd name="T50" fmla="*/ 397983145 w 221"/>
                <a:gd name="T51" fmla="*/ 390762487 h 180"/>
                <a:gd name="T52" fmla="*/ 397983145 w 221"/>
                <a:gd name="T53" fmla="*/ 390762487 h 180"/>
                <a:gd name="T54" fmla="*/ 397983145 w 221"/>
                <a:gd name="T55" fmla="*/ 390762487 h 180"/>
                <a:gd name="T56" fmla="*/ 397983145 w 221"/>
                <a:gd name="T57" fmla="*/ 390762487 h 180"/>
                <a:gd name="T58" fmla="*/ 397983145 w 221"/>
                <a:gd name="T59" fmla="*/ 390762487 h 180"/>
                <a:gd name="T60" fmla="*/ 397983145 w 221"/>
                <a:gd name="T61" fmla="*/ 0 h 180"/>
                <a:gd name="T62" fmla="*/ 397983145 w 221"/>
                <a:gd name="T63" fmla="*/ 390762487 h 180"/>
                <a:gd name="T64" fmla="*/ 397983145 w 221"/>
                <a:gd name="T65" fmla="*/ 390762487 h 180"/>
                <a:gd name="T66" fmla="*/ 397983145 w 221"/>
                <a:gd name="T67" fmla="*/ 390762487 h 180"/>
                <a:gd name="T68" fmla="*/ 397983145 w 221"/>
                <a:gd name="T69" fmla="*/ 390762487 h 180"/>
                <a:gd name="T70" fmla="*/ 397983145 w 221"/>
                <a:gd name="T71" fmla="*/ 390762487 h 180"/>
                <a:gd name="T72" fmla="*/ 397983145 w 221"/>
                <a:gd name="T73" fmla="*/ 390762487 h 180"/>
                <a:gd name="T74" fmla="*/ 397983145 w 221"/>
                <a:gd name="T75" fmla="*/ 390762487 h 180"/>
                <a:gd name="T76" fmla="*/ 397983145 w 221"/>
                <a:gd name="T77" fmla="*/ 390762487 h 180"/>
                <a:gd name="T78" fmla="*/ 397983145 w 221"/>
                <a:gd name="T79" fmla="*/ 390762487 h 180"/>
                <a:gd name="T80" fmla="*/ 397983145 w 221"/>
                <a:gd name="T81" fmla="*/ 390762487 h 180"/>
                <a:gd name="T82" fmla="*/ 397983145 w 221"/>
                <a:gd name="T83" fmla="*/ 390762487 h 180"/>
                <a:gd name="T84" fmla="*/ 397983145 w 221"/>
                <a:gd name="T85" fmla="*/ 390762487 h 180"/>
                <a:gd name="T86" fmla="*/ 397983145 w 221"/>
                <a:gd name="T87" fmla="*/ 390762487 h 180"/>
                <a:gd name="T88" fmla="*/ 397983145 w 221"/>
                <a:gd name="T89" fmla="*/ 390762487 h 180"/>
                <a:gd name="T90" fmla="*/ 397983145 w 221"/>
                <a:gd name="T91" fmla="*/ 390762487 h 180"/>
                <a:gd name="T92" fmla="*/ 397983145 w 221"/>
                <a:gd name="T93" fmla="*/ 390762487 h 180"/>
                <a:gd name="T94" fmla="*/ 397983145 w 221"/>
                <a:gd name="T95" fmla="*/ 390762487 h 180"/>
                <a:gd name="T96" fmla="*/ 397983145 w 221"/>
                <a:gd name="T97" fmla="*/ 390762487 h 180"/>
                <a:gd name="T98" fmla="*/ 397983145 w 221"/>
                <a:gd name="T99" fmla="*/ 390762487 h 180"/>
                <a:gd name="T100" fmla="*/ 397983145 w 221"/>
                <a:gd name="T101" fmla="*/ 390762487 h 180"/>
                <a:gd name="T102" fmla="*/ 397983145 w 221"/>
                <a:gd name="T103" fmla="*/ 390762487 h 180"/>
                <a:gd name="T104" fmla="*/ 397983145 w 221"/>
                <a:gd name="T105" fmla="*/ 390762487 h 180"/>
                <a:gd name="T106" fmla="*/ 397983145 w 221"/>
                <a:gd name="T107" fmla="*/ 390762487 h 180"/>
                <a:gd name="T108" fmla="*/ 397983145 w 221"/>
                <a:gd name="T109" fmla="*/ 390762487 h 180"/>
                <a:gd name="T110" fmla="*/ 397983145 w 221"/>
                <a:gd name="T111" fmla="*/ 390762487 h 180"/>
                <a:gd name="T112" fmla="*/ 397983145 w 221"/>
                <a:gd name="T113" fmla="*/ 390762487 h 180"/>
                <a:gd name="T114" fmla="*/ 397983145 w 221"/>
                <a:gd name="T115" fmla="*/ 390762487 h 180"/>
                <a:gd name="T116" fmla="*/ 397983145 w 221"/>
                <a:gd name="T117" fmla="*/ 390762487 h 180"/>
                <a:gd name="T118" fmla="*/ 397983145 w 221"/>
                <a:gd name="T119" fmla="*/ 390762487 h 180"/>
                <a:gd name="T120" fmla="*/ 397983145 w 221"/>
                <a:gd name="T121" fmla="*/ 390762487 h 1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1"/>
                <a:gd name="T184" fmla="*/ 0 h 180"/>
                <a:gd name="T185" fmla="*/ 221 w 221"/>
                <a:gd name="T186" fmla="*/ 180 h 1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1" h="180">
                  <a:moveTo>
                    <a:pt x="111" y="180"/>
                  </a:moveTo>
                  <a:lnTo>
                    <a:pt x="44" y="180"/>
                  </a:lnTo>
                  <a:lnTo>
                    <a:pt x="43" y="180"/>
                  </a:lnTo>
                  <a:lnTo>
                    <a:pt x="41" y="179"/>
                  </a:lnTo>
                  <a:lnTo>
                    <a:pt x="40" y="179"/>
                  </a:lnTo>
                  <a:lnTo>
                    <a:pt x="39" y="177"/>
                  </a:lnTo>
                  <a:lnTo>
                    <a:pt x="37" y="177"/>
                  </a:lnTo>
                  <a:lnTo>
                    <a:pt x="36" y="176"/>
                  </a:lnTo>
                  <a:lnTo>
                    <a:pt x="34" y="175"/>
                  </a:lnTo>
                  <a:lnTo>
                    <a:pt x="33" y="173"/>
                  </a:lnTo>
                  <a:lnTo>
                    <a:pt x="30" y="171"/>
                  </a:lnTo>
                  <a:lnTo>
                    <a:pt x="29" y="169"/>
                  </a:lnTo>
                  <a:lnTo>
                    <a:pt x="26" y="168"/>
                  </a:lnTo>
                  <a:lnTo>
                    <a:pt x="25" y="165"/>
                  </a:lnTo>
                  <a:lnTo>
                    <a:pt x="22" y="162"/>
                  </a:lnTo>
                  <a:lnTo>
                    <a:pt x="21" y="159"/>
                  </a:lnTo>
                  <a:lnTo>
                    <a:pt x="18" y="157"/>
                  </a:lnTo>
                  <a:lnTo>
                    <a:pt x="16" y="154"/>
                  </a:lnTo>
                  <a:lnTo>
                    <a:pt x="15" y="151"/>
                  </a:lnTo>
                  <a:lnTo>
                    <a:pt x="12" y="147"/>
                  </a:lnTo>
                  <a:lnTo>
                    <a:pt x="11" y="143"/>
                  </a:lnTo>
                  <a:lnTo>
                    <a:pt x="10" y="139"/>
                  </a:lnTo>
                  <a:lnTo>
                    <a:pt x="7" y="135"/>
                  </a:lnTo>
                  <a:lnTo>
                    <a:pt x="5" y="130"/>
                  </a:lnTo>
                  <a:lnTo>
                    <a:pt x="4" y="126"/>
                  </a:lnTo>
                  <a:lnTo>
                    <a:pt x="4" y="121"/>
                  </a:lnTo>
                  <a:lnTo>
                    <a:pt x="3" y="115"/>
                  </a:lnTo>
                  <a:lnTo>
                    <a:pt x="1" y="110"/>
                  </a:lnTo>
                  <a:lnTo>
                    <a:pt x="1" y="104"/>
                  </a:lnTo>
                  <a:lnTo>
                    <a:pt x="1" y="97"/>
                  </a:lnTo>
                  <a:lnTo>
                    <a:pt x="0" y="90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2"/>
                  </a:lnTo>
                  <a:lnTo>
                    <a:pt x="3" y="67"/>
                  </a:lnTo>
                  <a:lnTo>
                    <a:pt x="4" y="61"/>
                  </a:lnTo>
                  <a:lnTo>
                    <a:pt x="4" y="56"/>
                  </a:lnTo>
                  <a:lnTo>
                    <a:pt x="5" y="52"/>
                  </a:lnTo>
                  <a:lnTo>
                    <a:pt x="7" y="46"/>
                  </a:lnTo>
                  <a:lnTo>
                    <a:pt x="10" y="42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5" y="31"/>
                  </a:lnTo>
                  <a:lnTo>
                    <a:pt x="16" y="28"/>
                  </a:lnTo>
                  <a:lnTo>
                    <a:pt x="18" y="24"/>
                  </a:lnTo>
                  <a:lnTo>
                    <a:pt x="21" y="21"/>
                  </a:lnTo>
                  <a:lnTo>
                    <a:pt x="22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9" y="13"/>
                  </a:lnTo>
                  <a:lnTo>
                    <a:pt x="30" y="10"/>
                  </a:lnTo>
                  <a:lnTo>
                    <a:pt x="33" y="9"/>
                  </a:lnTo>
                  <a:lnTo>
                    <a:pt x="34" y="7"/>
                  </a:lnTo>
                  <a:lnTo>
                    <a:pt x="36" y="6"/>
                  </a:lnTo>
                  <a:lnTo>
                    <a:pt x="37" y="4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111" y="0"/>
                  </a:lnTo>
                  <a:lnTo>
                    <a:pt x="177" y="0"/>
                  </a:lnTo>
                  <a:lnTo>
                    <a:pt x="178" y="2"/>
                  </a:lnTo>
                  <a:lnTo>
                    <a:pt x="180" y="2"/>
                  </a:lnTo>
                  <a:lnTo>
                    <a:pt x="181" y="3"/>
                  </a:lnTo>
                  <a:lnTo>
                    <a:pt x="183" y="3"/>
                  </a:lnTo>
                  <a:lnTo>
                    <a:pt x="184" y="4"/>
                  </a:lnTo>
                  <a:lnTo>
                    <a:pt x="185" y="6"/>
                  </a:lnTo>
                  <a:lnTo>
                    <a:pt x="187" y="7"/>
                  </a:lnTo>
                  <a:lnTo>
                    <a:pt x="189" y="9"/>
                  </a:lnTo>
                  <a:lnTo>
                    <a:pt x="191" y="10"/>
                  </a:lnTo>
                  <a:lnTo>
                    <a:pt x="194" y="13"/>
                  </a:lnTo>
                  <a:lnTo>
                    <a:pt x="195" y="14"/>
                  </a:lnTo>
                  <a:lnTo>
                    <a:pt x="196" y="17"/>
                  </a:lnTo>
                  <a:lnTo>
                    <a:pt x="199" y="18"/>
                  </a:lnTo>
                  <a:lnTo>
                    <a:pt x="201" y="21"/>
                  </a:lnTo>
                  <a:lnTo>
                    <a:pt x="203" y="24"/>
                  </a:lnTo>
                  <a:lnTo>
                    <a:pt x="205" y="28"/>
                  </a:lnTo>
                  <a:lnTo>
                    <a:pt x="207" y="31"/>
                  </a:lnTo>
                  <a:lnTo>
                    <a:pt x="209" y="35"/>
                  </a:lnTo>
                  <a:lnTo>
                    <a:pt x="212" y="38"/>
                  </a:lnTo>
                  <a:lnTo>
                    <a:pt x="213" y="42"/>
                  </a:lnTo>
                  <a:lnTo>
                    <a:pt x="214" y="46"/>
                  </a:lnTo>
                  <a:lnTo>
                    <a:pt x="216" y="52"/>
                  </a:lnTo>
                  <a:lnTo>
                    <a:pt x="217" y="56"/>
                  </a:lnTo>
                  <a:lnTo>
                    <a:pt x="218" y="61"/>
                  </a:lnTo>
                  <a:lnTo>
                    <a:pt x="220" y="67"/>
                  </a:lnTo>
                  <a:lnTo>
                    <a:pt x="220" y="72"/>
                  </a:lnTo>
                  <a:lnTo>
                    <a:pt x="221" y="78"/>
                  </a:lnTo>
                  <a:lnTo>
                    <a:pt x="221" y="85"/>
                  </a:lnTo>
                  <a:lnTo>
                    <a:pt x="221" y="90"/>
                  </a:lnTo>
                  <a:lnTo>
                    <a:pt x="221" y="97"/>
                  </a:lnTo>
                  <a:lnTo>
                    <a:pt x="221" y="104"/>
                  </a:lnTo>
                  <a:lnTo>
                    <a:pt x="220" y="110"/>
                  </a:lnTo>
                  <a:lnTo>
                    <a:pt x="220" y="115"/>
                  </a:lnTo>
                  <a:lnTo>
                    <a:pt x="218" y="121"/>
                  </a:lnTo>
                  <a:lnTo>
                    <a:pt x="217" y="126"/>
                  </a:lnTo>
                  <a:lnTo>
                    <a:pt x="216" y="130"/>
                  </a:lnTo>
                  <a:lnTo>
                    <a:pt x="214" y="135"/>
                  </a:lnTo>
                  <a:lnTo>
                    <a:pt x="213" y="139"/>
                  </a:lnTo>
                  <a:lnTo>
                    <a:pt x="212" y="143"/>
                  </a:lnTo>
                  <a:lnTo>
                    <a:pt x="209" y="147"/>
                  </a:lnTo>
                  <a:lnTo>
                    <a:pt x="207" y="151"/>
                  </a:lnTo>
                  <a:lnTo>
                    <a:pt x="205" y="154"/>
                  </a:lnTo>
                  <a:lnTo>
                    <a:pt x="203" y="157"/>
                  </a:lnTo>
                  <a:lnTo>
                    <a:pt x="201" y="159"/>
                  </a:lnTo>
                  <a:lnTo>
                    <a:pt x="199" y="162"/>
                  </a:lnTo>
                  <a:lnTo>
                    <a:pt x="196" y="165"/>
                  </a:lnTo>
                  <a:lnTo>
                    <a:pt x="195" y="168"/>
                  </a:lnTo>
                  <a:lnTo>
                    <a:pt x="194" y="169"/>
                  </a:lnTo>
                  <a:lnTo>
                    <a:pt x="191" y="171"/>
                  </a:lnTo>
                  <a:lnTo>
                    <a:pt x="189" y="173"/>
                  </a:lnTo>
                  <a:lnTo>
                    <a:pt x="187" y="175"/>
                  </a:lnTo>
                  <a:lnTo>
                    <a:pt x="185" y="176"/>
                  </a:lnTo>
                  <a:lnTo>
                    <a:pt x="184" y="177"/>
                  </a:lnTo>
                  <a:lnTo>
                    <a:pt x="183" y="177"/>
                  </a:lnTo>
                  <a:lnTo>
                    <a:pt x="181" y="179"/>
                  </a:lnTo>
                  <a:lnTo>
                    <a:pt x="180" y="179"/>
                  </a:lnTo>
                  <a:lnTo>
                    <a:pt x="178" y="180"/>
                  </a:lnTo>
                  <a:lnTo>
                    <a:pt x="177" y="180"/>
                  </a:lnTo>
                  <a:lnTo>
                    <a:pt x="111" y="18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38" name="Freeform 127"/>
            <p:cNvSpPr>
              <a:spLocks noChangeArrowheads="1"/>
            </p:cNvSpPr>
            <p:nvPr/>
          </p:nvSpPr>
          <p:spPr bwMode="auto">
            <a:xfrm>
              <a:off x="5309" y="4338"/>
              <a:ext cx="126" cy="102"/>
            </a:xfrm>
            <a:custGeom>
              <a:avLst/>
              <a:gdLst>
                <a:gd name="T0" fmla="*/ 397983145 w 221"/>
                <a:gd name="T1" fmla="*/ 390762487 h 180"/>
                <a:gd name="T2" fmla="*/ 397983145 w 221"/>
                <a:gd name="T3" fmla="*/ 390762487 h 180"/>
                <a:gd name="T4" fmla="*/ 397983145 w 221"/>
                <a:gd name="T5" fmla="*/ 390762487 h 180"/>
                <a:gd name="T6" fmla="*/ 397983145 w 221"/>
                <a:gd name="T7" fmla="*/ 390762487 h 180"/>
                <a:gd name="T8" fmla="*/ 397983145 w 221"/>
                <a:gd name="T9" fmla="*/ 390762487 h 180"/>
                <a:gd name="T10" fmla="*/ 397983145 w 221"/>
                <a:gd name="T11" fmla="*/ 390762487 h 180"/>
                <a:gd name="T12" fmla="*/ 397983145 w 221"/>
                <a:gd name="T13" fmla="*/ 390762487 h 180"/>
                <a:gd name="T14" fmla="*/ 397983145 w 221"/>
                <a:gd name="T15" fmla="*/ 390762487 h 180"/>
                <a:gd name="T16" fmla="*/ 397983145 w 221"/>
                <a:gd name="T17" fmla="*/ 390762487 h 180"/>
                <a:gd name="T18" fmla="*/ 397983145 w 221"/>
                <a:gd name="T19" fmla="*/ 390762487 h 180"/>
                <a:gd name="T20" fmla="*/ 397983145 w 221"/>
                <a:gd name="T21" fmla="*/ 390762487 h 180"/>
                <a:gd name="T22" fmla="*/ 397983145 w 221"/>
                <a:gd name="T23" fmla="*/ 390762487 h 180"/>
                <a:gd name="T24" fmla="*/ 397983145 w 221"/>
                <a:gd name="T25" fmla="*/ 390762487 h 180"/>
                <a:gd name="T26" fmla="*/ 397983145 w 221"/>
                <a:gd name="T27" fmla="*/ 390762487 h 180"/>
                <a:gd name="T28" fmla="*/ 397983145 w 221"/>
                <a:gd name="T29" fmla="*/ 390762487 h 180"/>
                <a:gd name="T30" fmla="*/ 397983145 w 221"/>
                <a:gd name="T31" fmla="*/ 390762487 h 180"/>
                <a:gd name="T32" fmla="*/ 397983145 w 221"/>
                <a:gd name="T33" fmla="*/ 390762487 h 180"/>
                <a:gd name="T34" fmla="*/ 397983145 w 221"/>
                <a:gd name="T35" fmla="*/ 390762487 h 180"/>
                <a:gd name="T36" fmla="*/ 397983145 w 221"/>
                <a:gd name="T37" fmla="*/ 390762487 h 180"/>
                <a:gd name="T38" fmla="*/ 397983145 w 221"/>
                <a:gd name="T39" fmla="*/ 390762487 h 180"/>
                <a:gd name="T40" fmla="*/ 397983145 w 221"/>
                <a:gd name="T41" fmla="*/ 390762487 h 180"/>
                <a:gd name="T42" fmla="*/ 397983145 w 221"/>
                <a:gd name="T43" fmla="*/ 390762487 h 180"/>
                <a:gd name="T44" fmla="*/ 397983145 w 221"/>
                <a:gd name="T45" fmla="*/ 390762487 h 180"/>
                <a:gd name="T46" fmla="*/ 397983145 w 221"/>
                <a:gd name="T47" fmla="*/ 390762487 h 180"/>
                <a:gd name="T48" fmla="*/ 397983145 w 221"/>
                <a:gd name="T49" fmla="*/ 390762487 h 180"/>
                <a:gd name="T50" fmla="*/ 397983145 w 221"/>
                <a:gd name="T51" fmla="*/ 390762487 h 180"/>
                <a:gd name="T52" fmla="*/ 397983145 w 221"/>
                <a:gd name="T53" fmla="*/ 390762487 h 180"/>
                <a:gd name="T54" fmla="*/ 397983145 w 221"/>
                <a:gd name="T55" fmla="*/ 390762487 h 180"/>
                <a:gd name="T56" fmla="*/ 397983145 w 221"/>
                <a:gd name="T57" fmla="*/ 390762487 h 180"/>
                <a:gd name="T58" fmla="*/ 397983145 w 221"/>
                <a:gd name="T59" fmla="*/ 390762487 h 180"/>
                <a:gd name="T60" fmla="*/ 397983145 w 221"/>
                <a:gd name="T61" fmla="*/ 0 h 180"/>
                <a:gd name="T62" fmla="*/ 397983145 w 221"/>
                <a:gd name="T63" fmla="*/ 390762487 h 180"/>
                <a:gd name="T64" fmla="*/ 397983145 w 221"/>
                <a:gd name="T65" fmla="*/ 390762487 h 180"/>
                <a:gd name="T66" fmla="*/ 397983145 w 221"/>
                <a:gd name="T67" fmla="*/ 390762487 h 180"/>
                <a:gd name="T68" fmla="*/ 397983145 w 221"/>
                <a:gd name="T69" fmla="*/ 390762487 h 180"/>
                <a:gd name="T70" fmla="*/ 397983145 w 221"/>
                <a:gd name="T71" fmla="*/ 390762487 h 180"/>
                <a:gd name="T72" fmla="*/ 397983145 w 221"/>
                <a:gd name="T73" fmla="*/ 390762487 h 180"/>
                <a:gd name="T74" fmla="*/ 397983145 w 221"/>
                <a:gd name="T75" fmla="*/ 390762487 h 180"/>
                <a:gd name="T76" fmla="*/ 397983145 w 221"/>
                <a:gd name="T77" fmla="*/ 390762487 h 180"/>
                <a:gd name="T78" fmla="*/ 397983145 w 221"/>
                <a:gd name="T79" fmla="*/ 390762487 h 180"/>
                <a:gd name="T80" fmla="*/ 397983145 w 221"/>
                <a:gd name="T81" fmla="*/ 390762487 h 180"/>
                <a:gd name="T82" fmla="*/ 397983145 w 221"/>
                <a:gd name="T83" fmla="*/ 390762487 h 180"/>
                <a:gd name="T84" fmla="*/ 397983145 w 221"/>
                <a:gd name="T85" fmla="*/ 390762487 h 180"/>
                <a:gd name="T86" fmla="*/ 397983145 w 221"/>
                <a:gd name="T87" fmla="*/ 390762487 h 180"/>
                <a:gd name="T88" fmla="*/ 397983145 w 221"/>
                <a:gd name="T89" fmla="*/ 390762487 h 180"/>
                <a:gd name="T90" fmla="*/ 397983145 w 221"/>
                <a:gd name="T91" fmla="*/ 390762487 h 180"/>
                <a:gd name="T92" fmla="*/ 397983145 w 221"/>
                <a:gd name="T93" fmla="*/ 390762487 h 180"/>
                <a:gd name="T94" fmla="*/ 397983145 w 221"/>
                <a:gd name="T95" fmla="*/ 390762487 h 180"/>
                <a:gd name="T96" fmla="*/ 397983145 w 221"/>
                <a:gd name="T97" fmla="*/ 390762487 h 180"/>
                <a:gd name="T98" fmla="*/ 397983145 w 221"/>
                <a:gd name="T99" fmla="*/ 390762487 h 180"/>
                <a:gd name="T100" fmla="*/ 397983145 w 221"/>
                <a:gd name="T101" fmla="*/ 390762487 h 180"/>
                <a:gd name="T102" fmla="*/ 397983145 w 221"/>
                <a:gd name="T103" fmla="*/ 390762487 h 180"/>
                <a:gd name="T104" fmla="*/ 397983145 w 221"/>
                <a:gd name="T105" fmla="*/ 390762487 h 180"/>
                <a:gd name="T106" fmla="*/ 397983145 w 221"/>
                <a:gd name="T107" fmla="*/ 390762487 h 180"/>
                <a:gd name="T108" fmla="*/ 397983145 w 221"/>
                <a:gd name="T109" fmla="*/ 390762487 h 180"/>
                <a:gd name="T110" fmla="*/ 397983145 w 221"/>
                <a:gd name="T111" fmla="*/ 390762487 h 180"/>
                <a:gd name="T112" fmla="*/ 397983145 w 221"/>
                <a:gd name="T113" fmla="*/ 390762487 h 180"/>
                <a:gd name="T114" fmla="*/ 397983145 w 221"/>
                <a:gd name="T115" fmla="*/ 390762487 h 180"/>
                <a:gd name="T116" fmla="*/ 397983145 w 221"/>
                <a:gd name="T117" fmla="*/ 390762487 h 180"/>
                <a:gd name="T118" fmla="*/ 397983145 w 221"/>
                <a:gd name="T119" fmla="*/ 390762487 h 180"/>
                <a:gd name="T120" fmla="*/ 397983145 w 221"/>
                <a:gd name="T121" fmla="*/ 390762487 h 1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1"/>
                <a:gd name="T184" fmla="*/ 0 h 180"/>
                <a:gd name="T185" fmla="*/ 221 w 221"/>
                <a:gd name="T186" fmla="*/ 180 h 1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1" h="180">
                  <a:moveTo>
                    <a:pt x="111" y="180"/>
                  </a:moveTo>
                  <a:lnTo>
                    <a:pt x="44" y="180"/>
                  </a:lnTo>
                  <a:lnTo>
                    <a:pt x="43" y="180"/>
                  </a:lnTo>
                  <a:lnTo>
                    <a:pt x="41" y="179"/>
                  </a:lnTo>
                  <a:lnTo>
                    <a:pt x="40" y="179"/>
                  </a:lnTo>
                  <a:lnTo>
                    <a:pt x="39" y="177"/>
                  </a:lnTo>
                  <a:lnTo>
                    <a:pt x="37" y="177"/>
                  </a:lnTo>
                  <a:lnTo>
                    <a:pt x="36" y="176"/>
                  </a:lnTo>
                  <a:lnTo>
                    <a:pt x="34" y="175"/>
                  </a:lnTo>
                  <a:lnTo>
                    <a:pt x="33" y="173"/>
                  </a:lnTo>
                  <a:lnTo>
                    <a:pt x="30" y="171"/>
                  </a:lnTo>
                  <a:lnTo>
                    <a:pt x="29" y="169"/>
                  </a:lnTo>
                  <a:lnTo>
                    <a:pt x="26" y="168"/>
                  </a:lnTo>
                  <a:lnTo>
                    <a:pt x="25" y="165"/>
                  </a:lnTo>
                  <a:lnTo>
                    <a:pt x="22" y="162"/>
                  </a:lnTo>
                  <a:lnTo>
                    <a:pt x="21" y="159"/>
                  </a:lnTo>
                  <a:lnTo>
                    <a:pt x="18" y="157"/>
                  </a:lnTo>
                  <a:lnTo>
                    <a:pt x="16" y="154"/>
                  </a:lnTo>
                  <a:lnTo>
                    <a:pt x="15" y="151"/>
                  </a:lnTo>
                  <a:lnTo>
                    <a:pt x="12" y="147"/>
                  </a:lnTo>
                  <a:lnTo>
                    <a:pt x="11" y="143"/>
                  </a:lnTo>
                  <a:lnTo>
                    <a:pt x="10" y="139"/>
                  </a:lnTo>
                  <a:lnTo>
                    <a:pt x="7" y="135"/>
                  </a:lnTo>
                  <a:lnTo>
                    <a:pt x="5" y="130"/>
                  </a:lnTo>
                  <a:lnTo>
                    <a:pt x="4" y="126"/>
                  </a:lnTo>
                  <a:lnTo>
                    <a:pt x="4" y="121"/>
                  </a:lnTo>
                  <a:lnTo>
                    <a:pt x="3" y="115"/>
                  </a:lnTo>
                  <a:lnTo>
                    <a:pt x="1" y="110"/>
                  </a:lnTo>
                  <a:lnTo>
                    <a:pt x="1" y="104"/>
                  </a:lnTo>
                  <a:lnTo>
                    <a:pt x="1" y="97"/>
                  </a:lnTo>
                  <a:lnTo>
                    <a:pt x="0" y="90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2"/>
                  </a:lnTo>
                  <a:lnTo>
                    <a:pt x="3" y="67"/>
                  </a:lnTo>
                  <a:lnTo>
                    <a:pt x="4" y="61"/>
                  </a:lnTo>
                  <a:lnTo>
                    <a:pt x="4" y="56"/>
                  </a:lnTo>
                  <a:lnTo>
                    <a:pt x="5" y="52"/>
                  </a:lnTo>
                  <a:lnTo>
                    <a:pt x="7" y="46"/>
                  </a:lnTo>
                  <a:lnTo>
                    <a:pt x="10" y="42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5" y="31"/>
                  </a:lnTo>
                  <a:lnTo>
                    <a:pt x="16" y="28"/>
                  </a:lnTo>
                  <a:lnTo>
                    <a:pt x="18" y="24"/>
                  </a:lnTo>
                  <a:lnTo>
                    <a:pt x="21" y="21"/>
                  </a:lnTo>
                  <a:lnTo>
                    <a:pt x="22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9" y="13"/>
                  </a:lnTo>
                  <a:lnTo>
                    <a:pt x="30" y="10"/>
                  </a:lnTo>
                  <a:lnTo>
                    <a:pt x="33" y="9"/>
                  </a:lnTo>
                  <a:lnTo>
                    <a:pt x="34" y="7"/>
                  </a:lnTo>
                  <a:lnTo>
                    <a:pt x="36" y="6"/>
                  </a:lnTo>
                  <a:lnTo>
                    <a:pt x="37" y="4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111" y="0"/>
                  </a:lnTo>
                  <a:lnTo>
                    <a:pt x="177" y="0"/>
                  </a:lnTo>
                  <a:lnTo>
                    <a:pt x="178" y="2"/>
                  </a:lnTo>
                  <a:lnTo>
                    <a:pt x="180" y="2"/>
                  </a:lnTo>
                  <a:lnTo>
                    <a:pt x="181" y="3"/>
                  </a:lnTo>
                  <a:lnTo>
                    <a:pt x="183" y="3"/>
                  </a:lnTo>
                  <a:lnTo>
                    <a:pt x="184" y="4"/>
                  </a:lnTo>
                  <a:lnTo>
                    <a:pt x="185" y="6"/>
                  </a:lnTo>
                  <a:lnTo>
                    <a:pt x="187" y="7"/>
                  </a:lnTo>
                  <a:lnTo>
                    <a:pt x="189" y="9"/>
                  </a:lnTo>
                  <a:lnTo>
                    <a:pt x="191" y="10"/>
                  </a:lnTo>
                  <a:lnTo>
                    <a:pt x="194" y="13"/>
                  </a:lnTo>
                  <a:lnTo>
                    <a:pt x="195" y="14"/>
                  </a:lnTo>
                  <a:lnTo>
                    <a:pt x="196" y="17"/>
                  </a:lnTo>
                  <a:lnTo>
                    <a:pt x="199" y="18"/>
                  </a:lnTo>
                  <a:lnTo>
                    <a:pt x="201" y="21"/>
                  </a:lnTo>
                  <a:lnTo>
                    <a:pt x="203" y="24"/>
                  </a:lnTo>
                  <a:lnTo>
                    <a:pt x="205" y="28"/>
                  </a:lnTo>
                  <a:lnTo>
                    <a:pt x="207" y="31"/>
                  </a:lnTo>
                  <a:lnTo>
                    <a:pt x="209" y="35"/>
                  </a:lnTo>
                  <a:lnTo>
                    <a:pt x="212" y="38"/>
                  </a:lnTo>
                  <a:lnTo>
                    <a:pt x="213" y="42"/>
                  </a:lnTo>
                  <a:lnTo>
                    <a:pt x="214" y="46"/>
                  </a:lnTo>
                  <a:lnTo>
                    <a:pt x="216" y="52"/>
                  </a:lnTo>
                  <a:lnTo>
                    <a:pt x="217" y="56"/>
                  </a:lnTo>
                  <a:lnTo>
                    <a:pt x="218" y="61"/>
                  </a:lnTo>
                  <a:lnTo>
                    <a:pt x="220" y="67"/>
                  </a:lnTo>
                  <a:lnTo>
                    <a:pt x="220" y="72"/>
                  </a:lnTo>
                  <a:lnTo>
                    <a:pt x="221" y="78"/>
                  </a:lnTo>
                  <a:lnTo>
                    <a:pt x="221" y="85"/>
                  </a:lnTo>
                  <a:lnTo>
                    <a:pt x="221" y="90"/>
                  </a:lnTo>
                  <a:lnTo>
                    <a:pt x="221" y="97"/>
                  </a:lnTo>
                  <a:lnTo>
                    <a:pt x="221" y="104"/>
                  </a:lnTo>
                  <a:lnTo>
                    <a:pt x="220" y="110"/>
                  </a:lnTo>
                  <a:lnTo>
                    <a:pt x="220" y="115"/>
                  </a:lnTo>
                  <a:lnTo>
                    <a:pt x="218" y="121"/>
                  </a:lnTo>
                  <a:lnTo>
                    <a:pt x="217" y="126"/>
                  </a:lnTo>
                  <a:lnTo>
                    <a:pt x="216" y="130"/>
                  </a:lnTo>
                  <a:lnTo>
                    <a:pt x="214" y="135"/>
                  </a:lnTo>
                  <a:lnTo>
                    <a:pt x="213" y="139"/>
                  </a:lnTo>
                  <a:lnTo>
                    <a:pt x="212" y="143"/>
                  </a:lnTo>
                  <a:lnTo>
                    <a:pt x="209" y="147"/>
                  </a:lnTo>
                  <a:lnTo>
                    <a:pt x="207" y="151"/>
                  </a:lnTo>
                  <a:lnTo>
                    <a:pt x="205" y="154"/>
                  </a:lnTo>
                  <a:lnTo>
                    <a:pt x="203" y="157"/>
                  </a:lnTo>
                  <a:lnTo>
                    <a:pt x="201" y="159"/>
                  </a:lnTo>
                  <a:lnTo>
                    <a:pt x="199" y="162"/>
                  </a:lnTo>
                  <a:lnTo>
                    <a:pt x="196" y="165"/>
                  </a:lnTo>
                  <a:lnTo>
                    <a:pt x="195" y="168"/>
                  </a:lnTo>
                  <a:lnTo>
                    <a:pt x="194" y="169"/>
                  </a:lnTo>
                  <a:lnTo>
                    <a:pt x="191" y="171"/>
                  </a:lnTo>
                  <a:lnTo>
                    <a:pt x="189" y="173"/>
                  </a:lnTo>
                  <a:lnTo>
                    <a:pt x="187" y="175"/>
                  </a:lnTo>
                  <a:lnTo>
                    <a:pt x="185" y="176"/>
                  </a:lnTo>
                  <a:lnTo>
                    <a:pt x="184" y="177"/>
                  </a:lnTo>
                  <a:lnTo>
                    <a:pt x="183" y="177"/>
                  </a:lnTo>
                  <a:lnTo>
                    <a:pt x="181" y="179"/>
                  </a:lnTo>
                  <a:lnTo>
                    <a:pt x="180" y="179"/>
                  </a:lnTo>
                  <a:lnTo>
                    <a:pt x="178" y="180"/>
                  </a:lnTo>
                  <a:lnTo>
                    <a:pt x="177" y="180"/>
                  </a:lnTo>
                  <a:lnTo>
                    <a:pt x="111" y="180"/>
                  </a:ln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39" name="Freeform 128"/>
            <p:cNvSpPr>
              <a:spLocks noChangeArrowheads="1"/>
            </p:cNvSpPr>
            <p:nvPr/>
          </p:nvSpPr>
          <p:spPr bwMode="auto">
            <a:xfrm>
              <a:off x="5344" y="4349"/>
              <a:ext cx="20" cy="6"/>
            </a:xfrm>
            <a:custGeom>
              <a:avLst/>
              <a:gdLst>
                <a:gd name="T0" fmla="*/ 339167851 w 37"/>
                <a:gd name="T1" fmla="*/ 169043902 h 14"/>
                <a:gd name="T2" fmla="*/ 0 w 37"/>
                <a:gd name="T3" fmla="*/ 0 h 14"/>
                <a:gd name="T4" fmla="*/ 339167851 w 37"/>
                <a:gd name="T5" fmla="*/ 0 h 14"/>
                <a:gd name="T6" fmla="*/ 339167851 w 37"/>
                <a:gd name="T7" fmla="*/ 169043902 h 14"/>
                <a:gd name="T8" fmla="*/ 339167851 w 37"/>
                <a:gd name="T9" fmla="*/ 16904390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12" y="13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25" y="14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40" name="Freeform 129"/>
            <p:cNvSpPr>
              <a:spLocks noChangeArrowheads="1"/>
            </p:cNvSpPr>
            <p:nvPr/>
          </p:nvSpPr>
          <p:spPr bwMode="auto">
            <a:xfrm>
              <a:off x="5344" y="4393"/>
              <a:ext cx="20" cy="6"/>
            </a:xfrm>
            <a:custGeom>
              <a:avLst/>
              <a:gdLst>
                <a:gd name="T0" fmla="*/ 339167851 w 37"/>
                <a:gd name="T1" fmla="*/ 169043902 h 14"/>
                <a:gd name="T2" fmla="*/ 339167851 w 37"/>
                <a:gd name="T3" fmla="*/ 169043902 h 14"/>
                <a:gd name="T4" fmla="*/ 0 w 37"/>
                <a:gd name="T5" fmla="*/ 169043902 h 14"/>
                <a:gd name="T6" fmla="*/ 339167851 w 37"/>
                <a:gd name="T7" fmla="*/ 0 h 14"/>
                <a:gd name="T8" fmla="*/ 339167851 w 37"/>
                <a:gd name="T9" fmla="*/ 16904390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25" y="2"/>
                  </a:moveTo>
                  <a:lnTo>
                    <a:pt x="37" y="14"/>
                  </a:lnTo>
                  <a:lnTo>
                    <a:pt x="0" y="14"/>
                  </a:lnTo>
                  <a:lnTo>
                    <a:pt x="12" y="0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41" name="Freeform 130"/>
            <p:cNvSpPr>
              <a:spLocks noChangeArrowheads="1"/>
            </p:cNvSpPr>
            <p:nvPr/>
          </p:nvSpPr>
          <p:spPr bwMode="auto">
            <a:xfrm>
              <a:off x="5344" y="4349"/>
              <a:ext cx="6" cy="50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368224219 h 90"/>
                <a:gd name="T4" fmla="*/ 268435456 w 12"/>
                <a:gd name="T5" fmla="*/ 368224219 h 90"/>
                <a:gd name="T6" fmla="*/ 268435456 w 12"/>
                <a:gd name="T7" fmla="*/ 368224219 h 90"/>
                <a:gd name="T8" fmla="*/ 0 w 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90"/>
                <a:gd name="T17" fmla="*/ 12 w 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90">
                  <a:moveTo>
                    <a:pt x="0" y="0"/>
                  </a:moveTo>
                  <a:lnTo>
                    <a:pt x="0" y="90"/>
                  </a:lnTo>
                  <a:lnTo>
                    <a:pt x="12" y="76"/>
                  </a:lnTo>
                  <a:lnTo>
                    <a:pt x="1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42" name="Freeform 131"/>
            <p:cNvSpPr>
              <a:spLocks noChangeArrowheads="1"/>
            </p:cNvSpPr>
            <p:nvPr/>
          </p:nvSpPr>
          <p:spPr bwMode="auto">
            <a:xfrm>
              <a:off x="5359" y="4349"/>
              <a:ext cx="5" cy="50"/>
            </a:xfrm>
            <a:custGeom>
              <a:avLst/>
              <a:gdLst>
                <a:gd name="T0" fmla="*/ 155344593 w 12"/>
                <a:gd name="T1" fmla="*/ 368224219 h 90"/>
                <a:gd name="T2" fmla="*/ 155344593 w 12"/>
                <a:gd name="T3" fmla="*/ 0 h 90"/>
                <a:gd name="T4" fmla="*/ 0 w 12"/>
                <a:gd name="T5" fmla="*/ 368224219 h 90"/>
                <a:gd name="T6" fmla="*/ 0 w 12"/>
                <a:gd name="T7" fmla="*/ 368224219 h 90"/>
                <a:gd name="T8" fmla="*/ 155344593 w 12"/>
                <a:gd name="T9" fmla="*/ 368224219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90"/>
                <a:gd name="T17" fmla="*/ 12 w 1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90">
                  <a:moveTo>
                    <a:pt x="12" y="90"/>
                  </a:moveTo>
                  <a:lnTo>
                    <a:pt x="12" y="0"/>
                  </a:lnTo>
                  <a:lnTo>
                    <a:pt x="0" y="14"/>
                  </a:lnTo>
                  <a:lnTo>
                    <a:pt x="0" y="78"/>
                  </a:lnTo>
                  <a:lnTo>
                    <a:pt x="12" y="9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43" name="Freeform 132"/>
            <p:cNvSpPr>
              <a:spLocks noChangeArrowheads="1"/>
            </p:cNvSpPr>
            <p:nvPr/>
          </p:nvSpPr>
          <p:spPr bwMode="auto">
            <a:xfrm>
              <a:off x="5350" y="4356"/>
              <a:ext cx="9" cy="37"/>
            </a:xfrm>
            <a:custGeom>
              <a:avLst/>
              <a:gdLst>
                <a:gd name="T0" fmla="*/ 268435456 w 18"/>
                <a:gd name="T1" fmla="*/ 317132621 h 70"/>
                <a:gd name="T2" fmla="*/ 268435456 w 18"/>
                <a:gd name="T3" fmla="*/ 317132621 h 70"/>
                <a:gd name="T4" fmla="*/ 268435456 w 18"/>
                <a:gd name="T5" fmla="*/ 0 h 70"/>
                <a:gd name="T6" fmla="*/ 0 w 18"/>
                <a:gd name="T7" fmla="*/ 0 h 70"/>
                <a:gd name="T8" fmla="*/ 0 w 18"/>
                <a:gd name="T9" fmla="*/ 317132621 h 70"/>
                <a:gd name="T10" fmla="*/ 268435456 w 18"/>
                <a:gd name="T11" fmla="*/ 317132621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70"/>
                <a:gd name="T20" fmla="*/ 18 w 18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70">
                  <a:moveTo>
                    <a:pt x="18" y="70"/>
                  </a:moveTo>
                  <a:lnTo>
                    <a:pt x="18" y="31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70"/>
                  </a:lnTo>
                  <a:lnTo>
                    <a:pt x="18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44" name="Freeform 133"/>
            <p:cNvSpPr>
              <a:spLocks noChangeArrowheads="1"/>
            </p:cNvSpPr>
            <p:nvPr/>
          </p:nvSpPr>
          <p:spPr bwMode="auto">
            <a:xfrm>
              <a:off x="5365" y="4418"/>
              <a:ext cx="18" cy="13"/>
            </a:xfrm>
            <a:custGeom>
              <a:avLst/>
              <a:gdLst>
                <a:gd name="T0" fmla="*/ 0 w 33"/>
                <a:gd name="T1" fmla="*/ 239700329 h 27"/>
                <a:gd name="T2" fmla="*/ 0 w 33"/>
                <a:gd name="T3" fmla="*/ 239700329 h 27"/>
                <a:gd name="T4" fmla="*/ 0 w 33"/>
                <a:gd name="T5" fmla="*/ 239700329 h 27"/>
                <a:gd name="T6" fmla="*/ 0 w 33"/>
                <a:gd name="T7" fmla="*/ 239700329 h 27"/>
                <a:gd name="T8" fmla="*/ 0 w 33"/>
                <a:gd name="T9" fmla="*/ 239700329 h 27"/>
                <a:gd name="T10" fmla="*/ 348502230 w 33"/>
                <a:gd name="T11" fmla="*/ 239700329 h 27"/>
                <a:gd name="T12" fmla="*/ 348502230 w 33"/>
                <a:gd name="T13" fmla="*/ 239700329 h 27"/>
                <a:gd name="T14" fmla="*/ 348502230 w 33"/>
                <a:gd name="T15" fmla="*/ 239700329 h 27"/>
                <a:gd name="T16" fmla="*/ 348502230 w 33"/>
                <a:gd name="T17" fmla="*/ 239700329 h 27"/>
                <a:gd name="T18" fmla="*/ 348502230 w 33"/>
                <a:gd name="T19" fmla="*/ 239700329 h 27"/>
                <a:gd name="T20" fmla="*/ 348502230 w 33"/>
                <a:gd name="T21" fmla="*/ 239700329 h 27"/>
                <a:gd name="T22" fmla="*/ 348502230 w 33"/>
                <a:gd name="T23" fmla="*/ 239700329 h 27"/>
                <a:gd name="T24" fmla="*/ 348502230 w 33"/>
                <a:gd name="T25" fmla="*/ 239700329 h 27"/>
                <a:gd name="T26" fmla="*/ 348502230 w 33"/>
                <a:gd name="T27" fmla="*/ 239700329 h 27"/>
                <a:gd name="T28" fmla="*/ 348502230 w 33"/>
                <a:gd name="T29" fmla="*/ 239700329 h 27"/>
                <a:gd name="T30" fmla="*/ 348502230 w 33"/>
                <a:gd name="T31" fmla="*/ 239700329 h 27"/>
                <a:gd name="T32" fmla="*/ 348502230 w 33"/>
                <a:gd name="T33" fmla="*/ 239700329 h 27"/>
                <a:gd name="T34" fmla="*/ 348502230 w 33"/>
                <a:gd name="T35" fmla="*/ 239700329 h 27"/>
                <a:gd name="T36" fmla="*/ 348502230 w 33"/>
                <a:gd name="T37" fmla="*/ 0 h 27"/>
                <a:gd name="T38" fmla="*/ 348502230 w 33"/>
                <a:gd name="T39" fmla="*/ 0 h 27"/>
                <a:gd name="T40" fmla="*/ 348502230 w 33"/>
                <a:gd name="T41" fmla="*/ 0 h 27"/>
                <a:gd name="T42" fmla="*/ 348502230 w 33"/>
                <a:gd name="T43" fmla="*/ 0 h 27"/>
                <a:gd name="T44" fmla="*/ 348502230 w 33"/>
                <a:gd name="T45" fmla="*/ 0 h 27"/>
                <a:gd name="T46" fmla="*/ 348502230 w 33"/>
                <a:gd name="T47" fmla="*/ 0 h 27"/>
                <a:gd name="T48" fmla="*/ 348502230 w 33"/>
                <a:gd name="T49" fmla="*/ 239700329 h 27"/>
                <a:gd name="T50" fmla="*/ 348502230 w 33"/>
                <a:gd name="T51" fmla="*/ 239700329 h 27"/>
                <a:gd name="T52" fmla="*/ 348502230 w 33"/>
                <a:gd name="T53" fmla="*/ 239700329 h 27"/>
                <a:gd name="T54" fmla="*/ 348502230 w 33"/>
                <a:gd name="T55" fmla="*/ 239700329 h 27"/>
                <a:gd name="T56" fmla="*/ 348502230 w 33"/>
                <a:gd name="T57" fmla="*/ 239700329 h 27"/>
                <a:gd name="T58" fmla="*/ 348502230 w 33"/>
                <a:gd name="T59" fmla="*/ 239700329 h 27"/>
                <a:gd name="T60" fmla="*/ 348502230 w 33"/>
                <a:gd name="T61" fmla="*/ 239700329 h 27"/>
                <a:gd name="T62" fmla="*/ 348502230 w 33"/>
                <a:gd name="T63" fmla="*/ 239700329 h 27"/>
                <a:gd name="T64" fmla="*/ 348502230 w 33"/>
                <a:gd name="T65" fmla="*/ 239700329 h 27"/>
                <a:gd name="T66" fmla="*/ 348502230 w 33"/>
                <a:gd name="T67" fmla="*/ 239700329 h 27"/>
                <a:gd name="T68" fmla="*/ 348502230 w 33"/>
                <a:gd name="T69" fmla="*/ 239700329 h 27"/>
                <a:gd name="T70" fmla="*/ 348502230 w 33"/>
                <a:gd name="T71" fmla="*/ 239700329 h 27"/>
                <a:gd name="T72" fmla="*/ 348502230 w 33"/>
                <a:gd name="T73" fmla="*/ 239700329 h 27"/>
                <a:gd name="T74" fmla="*/ 348502230 w 33"/>
                <a:gd name="T75" fmla="*/ 239700329 h 27"/>
                <a:gd name="T76" fmla="*/ 348502230 w 33"/>
                <a:gd name="T77" fmla="*/ 239700329 h 27"/>
                <a:gd name="T78" fmla="*/ 348502230 w 33"/>
                <a:gd name="T79" fmla="*/ 239700329 h 27"/>
                <a:gd name="T80" fmla="*/ 348502230 w 33"/>
                <a:gd name="T81" fmla="*/ 239700329 h 27"/>
                <a:gd name="T82" fmla="*/ 348502230 w 33"/>
                <a:gd name="T83" fmla="*/ 239700329 h 27"/>
                <a:gd name="T84" fmla="*/ 348502230 w 33"/>
                <a:gd name="T85" fmla="*/ 239700329 h 27"/>
                <a:gd name="T86" fmla="*/ 0 w 33"/>
                <a:gd name="T87" fmla="*/ 239700329 h 27"/>
                <a:gd name="T88" fmla="*/ 0 w 33"/>
                <a:gd name="T89" fmla="*/ 239700329 h 2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"/>
                <a:gd name="T136" fmla="*/ 0 h 27"/>
                <a:gd name="T137" fmla="*/ 33 w 33"/>
                <a:gd name="T138" fmla="*/ 27 h 2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" h="27">
                  <a:moveTo>
                    <a:pt x="0" y="17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27"/>
                  </a:lnTo>
                  <a:lnTo>
                    <a:pt x="0" y="2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45" name="Freeform 134"/>
            <p:cNvSpPr>
              <a:spLocks noChangeArrowheads="1"/>
            </p:cNvSpPr>
            <p:nvPr/>
          </p:nvSpPr>
          <p:spPr bwMode="auto">
            <a:xfrm>
              <a:off x="5365" y="4418"/>
              <a:ext cx="18" cy="13"/>
            </a:xfrm>
            <a:custGeom>
              <a:avLst/>
              <a:gdLst>
                <a:gd name="T0" fmla="*/ 0 w 33"/>
                <a:gd name="T1" fmla="*/ 239700329 h 27"/>
                <a:gd name="T2" fmla="*/ 0 w 33"/>
                <a:gd name="T3" fmla="*/ 239700329 h 27"/>
                <a:gd name="T4" fmla="*/ 0 w 33"/>
                <a:gd name="T5" fmla="*/ 239700329 h 27"/>
                <a:gd name="T6" fmla="*/ 0 w 33"/>
                <a:gd name="T7" fmla="*/ 239700329 h 27"/>
                <a:gd name="T8" fmla="*/ 0 w 33"/>
                <a:gd name="T9" fmla="*/ 239700329 h 27"/>
                <a:gd name="T10" fmla="*/ 348502230 w 33"/>
                <a:gd name="T11" fmla="*/ 239700329 h 27"/>
                <a:gd name="T12" fmla="*/ 348502230 w 33"/>
                <a:gd name="T13" fmla="*/ 239700329 h 27"/>
                <a:gd name="T14" fmla="*/ 348502230 w 33"/>
                <a:gd name="T15" fmla="*/ 239700329 h 27"/>
                <a:gd name="T16" fmla="*/ 348502230 w 33"/>
                <a:gd name="T17" fmla="*/ 239700329 h 27"/>
                <a:gd name="T18" fmla="*/ 348502230 w 33"/>
                <a:gd name="T19" fmla="*/ 239700329 h 27"/>
                <a:gd name="T20" fmla="*/ 348502230 w 33"/>
                <a:gd name="T21" fmla="*/ 239700329 h 27"/>
                <a:gd name="T22" fmla="*/ 348502230 w 33"/>
                <a:gd name="T23" fmla="*/ 239700329 h 27"/>
                <a:gd name="T24" fmla="*/ 348502230 w 33"/>
                <a:gd name="T25" fmla="*/ 239700329 h 27"/>
                <a:gd name="T26" fmla="*/ 348502230 w 33"/>
                <a:gd name="T27" fmla="*/ 239700329 h 27"/>
                <a:gd name="T28" fmla="*/ 348502230 w 33"/>
                <a:gd name="T29" fmla="*/ 239700329 h 27"/>
                <a:gd name="T30" fmla="*/ 348502230 w 33"/>
                <a:gd name="T31" fmla="*/ 239700329 h 27"/>
                <a:gd name="T32" fmla="*/ 348502230 w 33"/>
                <a:gd name="T33" fmla="*/ 239700329 h 27"/>
                <a:gd name="T34" fmla="*/ 348502230 w 33"/>
                <a:gd name="T35" fmla="*/ 239700329 h 27"/>
                <a:gd name="T36" fmla="*/ 348502230 w 33"/>
                <a:gd name="T37" fmla="*/ 0 h 27"/>
                <a:gd name="T38" fmla="*/ 348502230 w 33"/>
                <a:gd name="T39" fmla="*/ 0 h 27"/>
                <a:gd name="T40" fmla="*/ 348502230 w 33"/>
                <a:gd name="T41" fmla="*/ 0 h 27"/>
                <a:gd name="T42" fmla="*/ 348502230 w 33"/>
                <a:gd name="T43" fmla="*/ 0 h 27"/>
                <a:gd name="T44" fmla="*/ 348502230 w 33"/>
                <a:gd name="T45" fmla="*/ 0 h 27"/>
                <a:gd name="T46" fmla="*/ 348502230 w 33"/>
                <a:gd name="T47" fmla="*/ 0 h 27"/>
                <a:gd name="T48" fmla="*/ 348502230 w 33"/>
                <a:gd name="T49" fmla="*/ 239700329 h 27"/>
                <a:gd name="T50" fmla="*/ 348502230 w 33"/>
                <a:gd name="T51" fmla="*/ 239700329 h 27"/>
                <a:gd name="T52" fmla="*/ 348502230 w 33"/>
                <a:gd name="T53" fmla="*/ 239700329 h 27"/>
                <a:gd name="T54" fmla="*/ 348502230 w 33"/>
                <a:gd name="T55" fmla="*/ 239700329 h 27"/>
                <a:gd name="T56" fmla="*/ 348502230 w 33"/>
                <a:gd name="T57" fmla="*/ 239700329 h 27"/>
                <a:gd name="T58" fmla="*/ 348502230 w 33"/>
                <a:gd name="T59" fmla="*/ 239700329 h 27"/>
                <a:gd name="T60" fmla="*/ 348502230 w 33"/>
                <a:gd name="T61" fmla="*/ 239700329 h 27"/>
                <a:gd name="T62" fmla="*/ 348502230 w 33"/>
                <a:gd name="T63" fmla="*/ 239700329 h 27"/>
                <a:gd name="T64" fmla="*/ 348502230 w 33"/>
                <a:gd name="T65" fmla="*/ 239700329 h 27"/>
                <a:gd name="T66" fmla="*/ 348502230 w 33"/>
                <a:gd name="T67" fmla="*/ 239700329 h 27"/>
                <a:gd name="T68" fmla="*/ 348502230 w 33"/>
                <a:gd name="T69" fmla="*/ 239700329 h 27"/>
                <a:gd name="T70" fmla="*/ 348502230 w 33"/>
                <a:gd name="T71" fmla="*/ 239700329 h 27"/>
                <a:gd name="T72" fmla="*/ 348502230 w 33"/>
                <a:gd name="T73" fmla="*/ 239700329 h 27"/>
                <a:gd name="T74" fmla="*/ 348502230 w 33"/>
                <a:gd name="T75" fmla="*/ 239700329 h 27"/>
                <a:gd name="T76" fmla="*/ 348502230 w 33"/>
                <a:gd name="T77" fmla="*/ 239700329 h 27"/>
                <a:gd name="T78" fmla="*/ 348502230 w 33"/>
                <a:gd name="T79" fmla="*/ 239700329 h 27"/>
                <a:gd name="T80" fmla="*/ 348502230 w 33"/>
                <a:gd name="T81" fmla="*/ 239700329 h 27"/>
                <a:gd name="T82" fmla="*/ 348502230 w 33"/>
                <a:gd name="T83" fmla="*/ 239700329 h 27"/>
                <a:gd name="T84" fmla="*/ 348502230 w 33"/>
                <a:gd name="T85" fmla="*/ 239700329 h 27"/>
                <a:gd name="T86" fmla="*/ 0 w 33"/>
                <a:gd name="T87" fmla="*/ 239700329 h 27"/>
                <a:gd name="T88" fmla="*/ 0 w 33"/>
                <a:gd name="T89" fmla="*/ 239700329 h 2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"/>
                <a:gd name="T136" fmla="*/ 0 h 27"/>
                <a:gd name="T137" fmla="*/ 33 w 33"/>
                <a:gd name="T138" fmla="*/ 27 h 2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" h="27">
                  <a:moveTo>
                    <a:pt x="0" y="17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27"/>
                  </a:lnTo>
                  <a:lnTo>
                    <a:pt x="0" y="27"/>
                  </a:lnTo>
                  <a:lnTo>
                    <a:pt x="0" y="17"/>
                  </a:ln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46" name="Freeform 135"/>
            <p:cNvSpPr>
              <a:spLocks noChangeArrowheads="1"/>
            </p:cNvSpPr>
            <p:nvPr/>
          </p:nvSpPr>
          <p:spPr bwMode="auto">
            <a:xfrm>
              <a:off x="5362" y="4291"/>
              <a:ext cx="22" cy="24"/>
            </a:xfrm>
            <a:custGeom>
              <a:avLst/>
              <a:gdLst>
                <a:gd name="T0" fmla="*/ 287602423 w 43"/>
                <a:gd name="T1" fmla="*/ 373386166 h 43"/>
                <a:gd name="T2" fmla="*/ 287602423 w 43"/>
                <a:gd name="T3" fmla="*/ 373386166 h 43"/>
                <a:gd name="T4" fmla="*/ 287602423 w 43"/>
                <a:gd name="T5" fmla="*/ 373386166 h 43"/>
                <a:gd name="T6" fmla="*/ 287602423 w 43"/>
                <a:gd name="T7" fmla="*/ 373386166 h 43"/>
                <a:gd name="T8" fmla="*/ 287602423 w 43"/>
                <a:gd name="T9" fmla="*/ 373386166 h 43"/>
                <a:gd name="T10" fmla="*/ 287602423 w 43"/>
                <a:gd name="T11" fmla="*/ 373386166 h 43"/>
                <a:gd name="T12" fmla="*/ 287602423 w 43"/>
                <a:gd name="T13" fmla="*/ 373386166 h 43"/>
                <a:gd name="T14" fmla="*/ 287602423 w 43"/>
                <a:gd name="T15" fmla="*/ 373386166 h 43"/>
                <a:gd name="T16" fmla="*/ 287602423 w 43"/>
                <a:gd name="T17" fmla="*/ 373386166 h 43"/>
                <a:gd name="T18" fmla="*/ 287602423 w 43"/>
                <a:gd name="T19" fmla="*/ 373386166 h 43"/>
                <a:gd name="T20" fmla="*/ 287602423 w 43"/>
                <a:gd name="T21" fmla="*/ 373386166 h 43"/>
                <a:gd name="T22" fmla="*/ 287602423 w 43"/>
                <a:gd name="T23" fmla="*/ 373386166 h 43"/>
                <a:gd name="T24" fmla="*/ 287602423 w 43"/>
                <a:gd name="T25" fmla="*/ 373386166 h 43"/>
                <a:gd name="T26" fmla="*/ 287602423 w 43"/>
                <a:gd name="T27" fmla="*/ 373386166 h 43"/>
                <a:gd name="T28" fmla="*/ 287602423 w 43"/>
                <a:gd name="T29" fmla="*/ 373386166 h 43"/>
                <a:gd name="T30" fmla="*/ 287602423 w 43"/>
                <a:gd name="T31" fmla="*/ 373386166 h 43"/>
                <a:gd name="T32" fmla="*/ 287602423 w 43"/>
                <a:gd name="T33" fmla="*/ 373386166 h 43"/>
                <a:gd name="T34" fmla="*/ 287602423 w 43"/>
                <a:gd name="T35" fmla="*/ 373386166 h 43"/>
                <a:gd name="T36" fmla="*/ 287602423 w 43"/>
                <a:gd name="T37" fmla="*/ 373386166 h 43"/>
                <a:gd name="T38" fmla="*/ 287602423 w 43"/>
                <a:gd name="T39" fmla="*/ 373386166 h 43"/>
                <a:gd name="T40" fmla="*/ 287602423 w 43"/>
                <a:gd name="T41" fmla="*/ 373386166 h 43"/>
                <a:gd name="T42" fmla="*/ 287602423 w 43"/>
                <a:gd name="T43" fmla="*/ 0 h 43"/>
                <a:gd name="T44" fmla="*/ 287602423 w 43"/>
                <a:gd name="T45" fmla="*/ 0 h 43"/>
                <a:gd name="T46" fmla="*/ 287602423 w 43"/>
                <a:gd name="T47" fmla="*/ 0 h 43"/>
                <a:gd name="T48" fmla="*/ 287602423 w 43"/>
                <a:gd name="T49" fmla="*/ 0 h 43"/>
                <a:gd name="T50" fmla="*/ 287602423 w 43"/>
                <a:gd name="T51" fmla="*/ 0 h 43"/>
                <a:gd name="T52" fmla="*/ 287602423 w 43"/>
                <a:gd name="T53" fmla="*/ 373386166 h 43"/>
                <a:gd name="T54" fmla="*/ 287602423 w 43"/>
                <a:gd name="T55" fmla="*/ 373386166 h 43"/>
                <a:gd name="T56" fmla="*/ 287602423 w 43"/>
                <a:gd name="T57" fmla="*/ 373386166 h 43"/>
                <a:gd name="T58" fmla="*/ 287602423 w 43"/>
                <a:gd name="T59" fmla="*/ 373386166 h 43"/>
                <a:gd name="T60" fmla="*/ 287602423 w 43"/>
                <a:gd name="T61" fmla="*/ 373386166 h 43"/>
                <a:gd name="T62" fmla="*/ 287602423 w 43"/>
                <a:gd name="T63" fmla="*/ 373386166 h 43"/>
                <a:gd name="T64" fmla="*/ 287602423 w 43"/>
                <a:gd name="T65" fmla="*/ 373386166 h 43"/>
                <a:gd name="T66" fmla="*/ 287602423 w 43"/>
                <a:gd name="T67" fmla="*/ 373386166 h 43"/>
                <a:gd name="T68" fmla="*/ 0 w 43"/>
                <a:gd name="T69" fmla="*/ 373386166 h 43"/>
                <a:gd name="T70" fmla="*/ 0 w 43"/>
                <a:gd name="T71" fmla="*/ 373386166 h 43"/>
                <a:gd name="T72" fmla="*/ 0 w 43"/>
                <a:gd name="T73" fmla="*/ 373386166 h 43"/>
                <a:gd name="T74" fmla="*/ 0 w 43"/>
                <a:gd name="T75" fmla="*/ 373386166 h 43"/>
                <a:gd name="T76" fmla="*/ 0 w 43"/>
                <a:gd name="T77" fmla="*/ 373386166 h 43"/>
                <a:gd name="T78" fmla="*/ 287602423 w 43"/>
                <a:gd name="T79" fmla="*/ 373386166 h 43"/>
                <a:gd name="T80" fmla="*/ 287602423 w 43"/>
                <a:gd name="T81" fmla="*/ 373386166 h 43"/>
                <a:gd name="T82" fmla="*/ 287602423 w 43"/>
                <a:gd name="T83" fmla="*/ 373386166 h 43"/>
                <a:gd name="T84" fmla="*/ 287602423 w 43"/>
                <a:gd name="T85" fmla="*/ 373386166 h 43"/>
                <a:gd name="T86" fmla="*/ 287602423 w 43"/>
                <a:gd name="T87" fmla="*/ 373386166 h 43"/>
                <a:gd name="T88" fmla="*/ 287602423 w 43"/>
                <a:gd name="T89" fmla="*/ 373386166 h 43"/>
                <a:gd name="T90" fmla="*/ 287602423 w 43"/>
                <a:gd name="T91" fmla="*/ 373386166 h 43"/>
                <a:gd name="T92" fmla="*/ 287602423 w 43"/>
                <a:gd name="T93" fmla="*/ 373386166 h 43"/>
                <a:gd name="T94" fmla="*/ 287602423 w 43"/>
                <a:gd name="T95" fmla="*/ 373386166 h 43"/>
                <a:gd name="T96" fmla="*/ 287602423 w 43"/>
                <a:gd name="T97" fmla="*/ 373386166 h 4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43"/>
                <a:gd name="T149" fmla="*/ 43 w 43"/>
                <a:gd name="T150" fmla="*/ 43 h 4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43">
                  <a:moveTo>
                    <a:pt x="21" y="43"/>
                  </a:moveTo>
                  <a:lnTo>
                    <a:pt x="22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6" y="43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6" y="37"/>
                  </a:lnTo>
                  <a:lnTo>
                    <a:pt x="36" y="36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9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3" y="23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1" y="18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7" y="7"/>
                  </a:lnTo>
                  <a:lnTo>
                    <a:pt x="36" y="5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5" y="36"/>
                  </a:lnTo>
                  <a:lnTo>
                    <a:pt x="7" y="37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8" y="43"/>
                  </a:lnTo>
                  <a:lnTo>
                    <a:pt x="19" y="43"/>
                  </a:lnTo>
                  <a:lnTo>
                    <a:pt x="21" y="43"/>
                  </a:lnTo>
                  <a:close/>
                </a:path>
              </a:pathLst>
            </a:custGeom>
            <a:solidFill>
              <a:srgbClr val="98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47" name="Freeform 136"/>
            <p:cNvSpPr>
              <a:spLocks noChangeArrowheads="1"/>
            </p:cNvSpPr>
            <p:nvPr/>
          </p:nvSpPr>
          <p:spPr bwMode="auto">
            <a:xfrm>
              <a:off x="5362" y="4291"/>
              <a:ext cx="22" cy="24"/>
            </a:xfrm>
            <a:custGeom>
              <a:avLst/>
              <a:gdLst>
                <a:gd name="T0" fmla="*/ 287602423 w 43"/>
                <a:gd name="T1" fmla="*/ 373386166 h 43"/>
                <a:gd name="T2" fmla="*/ 287602423 w 43"/>
                <a:gd name="T3" fmla="*/ 373386166 h 43"/>
                <a:gd name="T4" fmla="*/ 287602423 w 43"/>
                <a:gd name="T5" fmla="*/ 373386166 h 43"/>
                <a:gd name="T6" fmla="*/ 287602423 w 43"/>
                <a:gd name="T7" fmla="*/ 373386166 h 43"/>
                <a:gd name="T8" fmla="*/ 287602423 w 43"/>
                <a:gd name="T9" fmla="*/ 373386166 h 43"/>
                <a:gd name="T10" fmla="*/ 287602423 w 43"/>
                <a:gd name="T11" fmla="*/ 373386166 h 43"/>
                <a:gd name="T12" fmla="*/ 287602423 w 43"/>
                <a:gd name="T13" fmla="*/ 373386166 h 43"/>
                <a:gd name="T14" fmla="*/ 287602423 w 43"/>
                <a:gd name="T15" fmla="*/ 373386166 h 43"/>
                <a:gd name="T16" fmla="*/ 287602423 w 43"/>
                <a:gd name="T17" fmla="*/ 373386166 h 43"/>
                <a:gd name="T18" fmla="*/ 287602423 w 43"/>
                <a:gd name="T19" fmla="*/ 373386166 h 43"/>
                <a:gd name="T20" fmla="*/ 287602423 w 43"/>
                <a:gd name="T21" fmla="*/ 373386166 h 43"/>
                <a:gd name="T22" fmla="*/ 287602423 w 43"/>
                <a:gd name="T23" fmla="*/ 373386166 h 43"/>
                <a:gd name="T24" fmla="*/ 287602423 w 43"/>
                <a:gd name="T25" fmla="*/ 373386166 h 43"/>
                <a:gd name="T26" fmla="*/ 287602423 w 43"/>
                <a:gd name="T27" fmla="*/ 373386166 h 43"/>
                <a:gd name="T28" fmla="*/ 287602423 w 43"/>
                <a:gd name="T29" fmla="*/ 373386166 h 43"/>
                <a:gd name="T30" fmla="*/ 287602423 w 43"/>
                <a:gd name="T31" fmla="*/ 373386166 h 43"/>
                <a:gd name="T32" fmla="*/ 287602423 w 43"/>
                <a:gd name="T33" fmla="*/ 373386166 h 43"/>
                <a:gd name="T34" fmla="*/ 287602423 w 43"/>
                <a:gd name="T35" fmla="*/ 373386166 h 43"/>
                <a:gd name="T36" fmla="*/ 287602423 w 43"/>
                <a:gd name="T37" fmla="*/ 373386166 h 43"/>
                <a:gd name="T38" fmla="*/ 287602423 w 43"/>
                <a:gd name="T39" fmla="*/ 373386166 h 43"/>
                <a:gd name="T40" fmla="*/ 287602423 w 43"/>
                <a:gd name="T41" fmla="*/ 373386166 h 43"/>
                <a:gd name="T42" fmla="*/ 287602423 w 43"/>
                <a:gd name="T43" fmla="*/ 0 h 43"/>
                <a:gd name="T44" fmla="*/ 287602423 w 43"/>
                <a:gd name="T45" fmla="*/ 0 h 43"/>
                <a:gd name="T46" fmla="*/ 287602423 w 43"/>
                <a:gd name="T47" fmla="*/ 0 h 43"/>
                <a:gd name="T48" fmla="*/ 287602423 w 43"/>
                <a:gd name="T49" fmla="*/ 0 h 43"/>
                <a:gd name="T50" fmla="*/ 287602423 w 43"/>
                <a:gd name="T51" fmla="*/ 0 h 43"/>
                <a:gd name="T52" fmla="*/ 287602423 w 43"/>
                <a:gd name="T53" fmla="*/ 373386166 h 43"/>
                <a:gd name="T54" fmla="*/ 287602423 w 43"/>
                <a:gd name="T55" fmla="*/ 373386166 h 43"/>
                <a:gd name="T56" fmla="*/ 287602423 w 43"/>
                <a:gd name="T57" fmla="*/ 373386166 h 43"/>
                <a:gd name="T58" fmla="*/ 287602423 w 43"/>
                <a:gd name="T59" fmla="*/ 373386166 h 43"/>
                <a:gd name="T60" fmla="*/ 287602423 w 43"/>
                <a:gd name="T61" fmla="*/ 373386166 h 43"/>
                <a:gd name="T62" fmla="*/ 287602423 w 43"/>
                <a:gd name="T63" fmla="*/ 373386166 h 43"/>
                <a:gd name="T64" fmla="*/ 287602423 w 43"/>
                <a:gd name="T65" fmla="*/ 373386166 h 43"/>
                <a:gd name="T66" fmla="*/ 287602423 w 43"/>
                <a:gd name="T67" fmla="*/ 373386166 h 43"/>
                <a:gd name="T68" fmla="*/ 0 w 43"/>
                <a:gd name="T69" fmla="*/ 373386166 h 43"/>
                <a:gd name="T70" fmla="*/ 0 w 43"/>
                <a:gd name="T71" fmla="*/ 373386166 h 43"/>
                <a:gd name="T72" fmla="*/ 0 w 43"/>
                <a:gd name="T73" fmla="*/ 373386166 h 43"/>
                <a:gd name="T74" fmla="*/ 0 w 43"/>
                <a:gd name="T75" fmla="*/ 373386166 h 43"/>
                <a:gd name="T76" fmla="*/ 0 w 43"/>
                <a:gd name="T77" fmla="*/ 373386166 h 43"/>
                <a:gd name="T78" fmla="*/ 287602423 w 43"/>
                <a:gd name="T79" fmla="*/ 373386166 h 43"/>
                <a:gd name="T80" fmla="*/ 287602423 w 43"/>
                <a:gd name="T81" fmla="*/ 373386166 h 43"/>
                <a:gd name="T82" fmla="*/ 287602423 w 43"/>
                <a:gd name="T83" fmla="*/ 373386166 h 43"/>
                <a:gd name="T84" fmla="*/ 287602423 w 43"/>
                <a:gd name="T85" fmla="*/ 373386166 h 43"/>
                <a:gd name="T86" fmla="*/ 287602423 w 43"/>
                <a:gd name="T87" fmla="*/ 373386166 h 43"/>
                <a:gd name="T88" fmla="*/ 287602423 w 43"/>
                <a:gd name="T89" fmla="*/ 373386166 h 43"/>
                <a:gd name="T90" fmla="*/ 287602423 w 43"/>
                <a:gd name="T91" fmla="*/ 373386166 h 43"/>
                <a:gd name="T92" fmla="*/ 287602423 w 43"/>
                <a:gd name="T93" fmla="*/ 373386166 h 43"/>
                <a:gd name="T94" fmla="*/ 287602423 w 43"/>
                <a:gd name="T95" fmla="*/ 373386166 h 43"/>
                <a:gd name="T96" fmla="*/ 287602423 w 43"/>
                <a:gd name="T97" fmla="*/ 373386166 h 4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43"/>
                <a:gd name="T149" fmla="*/ 43 w 43"/>
                <a:gd name="T150" fmla="*/ 43 h 4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43">
                  <a:moveTo>
                    <a:pt x="21" y="43"/>
                  </a:moveTo>
                  <a:lnTo>
                    <a:pt x="22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6" y="43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6" y="37"/>
                  </a:lnTo>
                  <a:lnTo>
                    <a:pt x="36" y="36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9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3" y="23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1" y="18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7" y="7"/>
                  </a:lnTo>
                  <a:lnTo>
                    <a:pt x="36" y="5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5" y="36"/>
                  </a:lnTo>
                  <a:lnTo>
                    <a:pt x="7" y="37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8" y="43"/>
                  </a:lnTo>
                  <a:lnTo>
                    <a:pt x="19" y="43"/>
                  </a:lnTo>
                  <a:lnTo>
                    <a:pt x="21" y="43"/>
                  </a:ln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48" name="Freeform 137"/>
            <p:cNvSpPr>
              <a:spLocks noChangeArrowheads="1"/>
            </p:cNvSpPr>
            <p:nvPr/>
          </p:nvSpPr>
          <p:spPr bwMode="auto">
            <a:xfrm>
              <a:off x="5362" y="4292"/>
              <a:ext cx="20" cy="20"/>
            </a:xfrm>
            <a:custGeom>
              <a:avLst/>
              <a:gdLst>
                <a:gd name="T0" fmla="*/ 289618321 w 39"/>
                <a:gd name="T1" fmla="*/ 0 h 37"/>
                <a:gd name="T2" fmla="*/ 289618321 w 39"/>
                <a:gd name="T3" fmla="*/ 0 h 37"/>
                <a:gd name="T4" fmla="*/ 289618321 w 39"/>
                <a:gd name="T5" fmla="*/ 339167851 h 37"/>
                <a:gd name="T6" fmla="*/ 289618321 w 39"/>
                <a:gd name="T7" fmla="*/ 339167851 h 37"/>
                <a:gd name="T8" fmla="*/ 289618321 w 39"/>
                <a:gd name="T9" fmla="*/ 339167851 h 37"/>
                <a:gd name="T10" fmla="*/ 289618321 w 39"/>
                <a:gd name="T11" fmla="*/ 339167851 h 37"/>
                <a:gd name="T12" fmla="*/ 289618321 w 39"/>
                <a:gd name="T13" fmla="*/ 339167851 h 37"/>
                <a:gd name="T14" fmla="*/ 289618321 w 39"/>
                <a:gd name="T15" fmla="*/ 339167851 h 37"/>
                <a:gd name="T16" fmla="*/ 289618321 w 39"/>
                <a:gd name="T17" fmla="*/ 339167851 h 37"/>
                <a:gd name="T18" fmla="*/ 289618321 w 39"/>
                <a:gd name="T19" fmla="*/ 339167851 h 37"/>
                <a:gd name="T20" fmla="*/ 289618321 w 39"/>
                <a:gd name="T21" fmla="*/ 339167851 h 37"/>
                <a:gd name="T22" fmla="*/ 289618321 w 39"/>
                <a:gd name="T23" fmla="*/ 339167851 h 37"/>
                <a:gd name="T24" fmla="*/ 289618321 w 39"/>
                <a:gd name="T25" fmla="*/ 339167851 h 37"/>
                <a:gd name="T26" fmla="*/ 289618321 w 39"/>
                <a:gd name="T27" fmla="*/ 339167851 h 37"/>
                <a:gd name="T28" fmla="*/ 289618321 w 39"/>
                <a:gd name="T29" fmla="*/ 339167851 h 37"/>
                <a:gd name="T30" fmla="*/ 289618321 w 39"/>
                <a:gd name="T31" fmla="*/ 339167851 h 37"/>
                <a:gd name="T32" fmla="*/ 289618321 w 39"/>
                <a:gd name="T33" fmla="*/ 339167851 h 37"/>
                <a:gd name="T34" fmla="*/ 289618321 w 39"/>
                <a:gd name="T35" fmla="*/ 339167851 h 37"/>
                <a:gd name="T36" fmla="*/ 289618321 w 39"/>
                <a:gd name="T37" fmla="*/ 339167851 h 37"/>
                <a:gd name="T38" fmla="*/ 289618321 w 39"/>
                <a:gd name="T39" fmla="*/ 339167851 h 37"/>
                <a:gd name="T40" fmla="*/ 289618321 w 39"/>
                <a:gd name="T41" fmla="*/ 339167851 h 37"/>
                <a:gd name="T42" fmla="*/ 289618321 w 39"/>
                <a:gd name="T43" fmla="*/ 339167851 h 37"/>
                <a:gd name="T44" fmla="*/ 289618321 w 39"/>
                <a:gd name="T45" fmla="*/ 339167851 h 37"/>
                <a:gd name="T46" fmla="*/ 289618321 w 39"/>
                <a:gd name="T47" fmla="*/ 339167851 h 37"/>
                <a:gd name="T48" fmla="*/ 289618321 w 39"/>
                <a:gd name="T49" fmla="*/ 339167851 h 37"/>
                <a:gd name="T50" fmla="*/ 289618321 w 39"/>
                <a:gd name="T51" fmla="*/ 339167851 h 37"/>
                <a:gd name="T52" fmla="*/ 289618321 w 39"/>
                <a:gd name="T53" fmla="*/ 339167851 h 37"/>
                <a:gd name="T54" fmla="*/ 289618321 w 39"/>
                <a:gd name="T55" fmla="*/ 339167851 h 37"/>
                <a:gd name="T56" fmla="*/ 289618321 w 39"/>
                <a:gd name="T57" fmla="*/ 339167851 h 37"/>
                <a:gd name="T58" fmla="*/ 289618321 w 39"/>
                <a:gd name="T59" fmla="*/ 339167851 h 37"/>
                <a:gd name="T60" fmla="*/ 289618321 w 39"/>
                <a:gd name="T61" fmla="*/ 339167851 h 37"/>
                <a:gd name="T62" fmla="*/ 289618321 w 39"/>
                <a:gd name="T63" fmla="*/ 339167851 h 37"/>
                <a:gd name="T64" fmla="*/ 289618321 w 39"/>
                <a:gd name="T65" fmla="*/ 339167851 h 37"/>
                <a:gd name="T66" fmla="*/ 0 w 39"/>
                <a:gd name="T67" fmla="*/ 339167851 h 37"/>
                <a:gd name="T68" fmla="*/ 0 w 39"/>
                <a:gd name="T69" fmla="*/ 339167851 h 37"/>
                <a:gd name="T70" fmla="*/ 0 w 39"/>
                <a:gd name="T71" fmla="*/ 339167851 h 37"/>
                <a:gd name="T72" fmla="*/ 289618321 w 39"/>
                <a:gd name="T73" fmla="*/ 339167851 h 37"/>
                <a:gd name="T74" fmla="*/ 289618321 w 39"/>
                <a:gd name="T75" fmla="*/ 339167851 h 37"/>
                <a:gd name="T76" fmla="*/ 289618321 w 39"/>
                <a:gd name="T77" fmla="*/ 339167851 h 37"/>
                <a:gd name="T78" fmla="*/ 289618321 w 39"/>
                <a:gd name="T79" fmla="*/ 339167851 h 37"/>
                <a:gd name="T80" fmla="*/ 289618321 w 39"/>
                <a:gd name="T81" fmla="*/ 339167851 h 37"/>
                <a:gd name="T82" fmla="*/ 289618321 w 39"/>
                <a:gd name="T83" fmla="*/ 339167851 h 37"/>
                <a:gd name="T84" fmla="*/ 289618321 w 39"/>
                <a:gd name="T85" fmla="*/ 339167851 h 37"/>
                <a:gd name="T86" fmla="*/ 289618321 w 39"/>
                <a:gd name="T87" fmla="*/ 0 h 37"/>
                <a:gd name="T88" fmla="*/ 289618321 w 39"/>
                <a:gd name="T89" fmla="*/ 0 h 37"/>
                <a:gd name="T90" fmla="*/ 289618321 w 39"/>
                <a:gd name="T91" fmla="*/ 0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"/>
                <a:gd name="T139" fmla="*/ 0 h 37"/>
                <a:gd name="T140" fmla="*/ 39 w 39"/>
                <a:gd name="T141" fmla="*/ 37 h 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" h="37">
                  <a:moveTo>
                    <a:pt x="20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38" y="14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8" y="21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29" y="35"/>
                  </a:lnTo>
                  <a:lnTo>
                    <a:pt x="28" y="35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5" y="36"/>
                  </a:lnTo>
                  <a:lnTo>
                    <a:pt x="24" y="37"/>
                  </a:lnTo>
                  <a:lnTo>
                    <a:pt x="22" y="37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4" y="36"/>
                  </a:lnTo>
                  <a:lnTo>
                    <a:pt x="13" y="36"/>
                  </a:lnTo>
                  <a:lnTo>
                    <a:pt x="11" y="36"/>
                  </a:lnTo>
                  <a:lnTo>
                    <a:pt x="10" y="35"/>
                  </a:lnTo>
                  <a:lnTo>
                    <a:pt x="9" y="35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BC2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49" name="Freeform 138"/>
            <p:cNvSpPr>
              <a:spLocks noChangeArrowheads="1"/>
            </p:cNvSpPr>
            <p:nvPr/>
          </p:nvSpPr>
          <p:spPr bwMode="auto">
            <a:xfrm>
              <a:off x="5364" y="4292"/>
              <a:ext cx="16" cy="18"/>
            </a:xfrm>
            <a:custGeom>
              <a:avLst/>
              <a:gdLst>
                <a:gd name="T0" fmla="*/ 268435456 w 32"/>
                <a:gd name="T1" fmla="*/ 0 h 33"/>
                <a:gd name="T2" fmla="*/ 268435456 w 32"/>
                <a:gd name="T3" fmla="*/ 348502230 h 33"/>
                <a:gd name="T4" fmla="*/ 268435456 w 32"/>
                <a:gd name="T5" fmla="*/ 348502230 h 33"/>
                <a:gd name="T6" fmla="*/ 268435456 w 32"/>
                <a:gd name="T7" fmla="*/ 348502230 h 33"/>
                <a:gd name="T8" fmla="*/ 268435456 w 32"/>
                <a:gd name="T9" fmla="*/ 348502230 h 33"/>
                <a:gd name="T10" fmla="*/ 268435456 w 32"/>
                <a:gd name="T11" fmla="*/ 348502230 h 33"/>
                <a:gd name="T12" fmla="*/ 268435456 w 32"/>
                <a:gd name="T13" fmla="*/ 348502230 h 33"/>
                <a:gd name="T14" fmla="*/ 268435456 w 32"/>
                <a:gd name="T15" fmla="*/ 348502230 h 33"/>
                <a:gd name="T16" fmla="*/ 268435456 w 32"/>
                <a:gd name="T17" fmla="*/ 348502230 h 33"/>
                <a:gd name="T18" fmla="*/ 268435456 w 32"/>
                <a:gd name="T19" fmla="*/ 348502230 h 33"/>
                <a:gd name="T20" fmla="*/ 268435456 w 32"/>
                <a:gd name="T21" fmla="*/ 348502230 h 33"/>
                <a:gd name="T22" fmla="*/ 268435456 w 32"/>
                <a:gd name="T23" fmla="*/ 348502230 h 33"/>
                <a:gd name="T24" fmla="*/ 268435456 w 32"/>
                <a:gd name="T25" fmla="*/ 348502230 h 33"/>
                <a:gd name="T26" fmla="*/ 268435456 w 32"/>
                <a:gd name="T27" fmla="*/ 348502230 h 33"/>
                <a:gd name="T28" fmla="*/ 268435456 w 32"/>
                <a:gd name="T29" fmla="*/ 348502230 h 33"/>
                <a:gd name="T30" fmla="*/ 268435456 w 32"/>
                <a:gd name="T31" fmla="*/ 348502230 h 33"/>
                <a:gd name="T32" fmla="*/ 268435456 w 32"/>
                <a:gd name="T33" fmla="*/ 348502230 h 33"/>
                <a:gd name="T34" fmla="*/ 268435456 w 32"/>
                <a:gd name="T35" fmla="*/ 348502230 h 33"/>
                <a:gd name="T36" fmla="*/ 268435456 w 32"/>
                <a:gd name="T37" fmla="*/ 348502230 h 33"/>
                <a:gd name="T38" fmla="*/ 268435456 w 32"/>
                <a:gd name="T39" fmla="*/ 348502230 h 33"/>
                <a:gd name="T40" fmla="*/ 268435456 w 32"/>
                <a:gd name="T41" fmla="*/ 348502230 h 33"/>
                <a:gd name="T42" fmla="*/ 268435456 w 32"/>
                <a:gd name="T43" fmla="*/ 348502230 h 33"/>
                <a:gd name="T44" fmla="*/ 268435456 w 32"/>
                <a:gd name="T45" fmla="*/ 348502230 h 33"/>
                <a:gd name="T46" fmla="*/ 268435456 w 32"/>
                <a:gd name="T47" fmla="*/ 348502230 h 33"/>
                <a:gd name="T48" fmla="*/ 268435456 w 32"/>
                <a:gd name="T49" fmla="*/ 348502230 h 33"/>
                <a:gd name="T50" fmla="*/ 268435456 w 32"/>
                <a:gd name="T51" fmla="*/ 348502230 h 33"/>
                <a:gd name="T52" fmla="*/ 268435456 w 32"/>
                <a:gd name="T53" fmla="*/ 348502230 h 33"/>
                <a:gd name="T54" fmla="*/ 0 w 32"/>
                <a:gd name="T55" fmla="*/ 348502230 h 33"/>
                <a:gd name="T56" fmla="*/ 0 w 32"/>
                <a:gd name="T57" fmla="*/ 348502230 h 33"/>
                <a:gd name="T58" fmla="*/ 0 w 32"/>
                <a:gd name="T59" fmla="*/ 348502230 h 33"/>
                <a:gd name="T60" fmla="*/ 0 w 32"/>
                <a:gd name="T61" fmla="*/ 348502230 h 33"/>
                <a:gd name="T62" fmla="*/ 0 w 32"/>
                <a:gd name="T63" fmla="*/ 348502230 h 33"/>
                <a:gd name="T64" fmla="*/ 268435456 w 32"/>
                <a:gd name="T65" fmla="*/ 348502230 h 33"/>
                <a:gd name="T66" fmla="*/ 268435456 w 32"/>
                <a:gd name="T67" fmla="*/ 348502230 h 33"/>
                <a:gd name="T68" fmla="*/ 268435456 w 32"/>
                <a:gd name="T69" fmla="*/ 348502230 h 33"/>
                <a:gd name="T70" fmla="*/ 268435456 w 32"/>
                <a:gd name="T71" fmla="*/ 348502230 h 33"/>
                <a:gd name="T72" fmla="*/ 268435456 w 32"/>
                <a:gd name="T73" fmla="*/ 348502230 h 33"/>
                <a:gd name="T74" fmla="*/ 268435456 w 32"/>
                <a:gd name="T75" fmla="*/ 348502230 h 33"/>
                <a:gd name="T76" fmla="*/ 268435456 w 32"/>
                <a:gd name="T77" fmla="*/ 348502230 h 33"/>
                <a:gd name="T78" fmla="*/ 268435456 w 32"/>
                <a:gd name="T79" fmla="*/ 0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"/>
                <a:gd name="T121" fmla="*/ 0 h 33"/>
                <a:gd name="T122" fmla="*/ 32 w 32"/>
                <a:gd name="T123" fmla="*/ 33 h 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" h="33">
                  <a:moveTo>
                    <a:pt x="15" y="0"/>
                  </a:moveTo>
                  <a:lnTo>
                    <a:pt x="17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30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8" y="29"/>
                  </a:lnTo>
                  <a:lnTo>
                    <a:pt x="26" y="29"/>
                  </a:lnTo>
                  <a:lnTo>
                    <a:pt x="25" y="31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19" y="33"/>
                  </a:lnTo>
                  <a:lnTo>
                    <a:pt x="18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DD1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50" name="Freeform 139"/>
            <p:cNvSpPr>
              <a:spLocks noChangeArrowheads="1"/>
            </p:cNvSpPr>
            <p:nvPr/>
          </p:nvSpPr>
          <p:spPr bwMode="auto">
            <a:xfrm>
              <a:off x="5365" y="4293"/>
              <a:ext cx="14" cy="14"/>
            </a:xfrm>
            <a:custGeom>
              <a:avLst/>
              <a:gdLst>
                <a:gd name="T0" fmla="*/ 268435456 w 28"/>
                <a:gd name="T1" fmla="*/ 0 h 28"/>
                <a:gd name="T2" fmla="*/ 268435456 w 28"/>
                <a:gd name="T3" fmla="*/ 268435456 h 28"/>
                <a:gd name="T4" fmla="*/ 268435456 w 28"/>
                <a:gd name="T5" fmla="*/ 268435456 h 28"/>
                <a:gd name="T6" fmla="*/ 268435456 w 28"/>
                <a:gd name="T7" fmla="*/ 268435456 h 28"/>
                <a:gd name="T8" fmla="*/ 268435456 w 28"/>
                <a:gd name="T9" fmla="*/ 268435456 h 28"/>
                <a:gd name="T10" fmla="*/ 268435456 w 28"/>
                <a:gd name="T11" fmla="*/ 268435456 h 28"/>
                <a:gd name="T12" fmla="*/ 268435456 w 28"/>
                <a:gd name="T13" fmla="*/ 268435456 h 28"/>
                <a:gd name="T14" fmla="*/ 268435456 w 28"/>
                <a:gd name="T15" fmla="*/ 268435456 h 28"/>
                <a:gd name="T16" fmla="*/ 268435456 w 28"/>
                <a:gd name="T17" fmla="*/ 268435456 h 28"/>
                <a:gd name="T18" fmla="*/ 268435456 w 28"/>
                <a:gd name="T19" fmla="*/ 268435456 h 28"/>
                <a:gd name="T20" fmla="*/ 268435456 w 28"/>
                <a:gd name="T21" fmla="*/ 268435456 h 28"/>
                <a:gd name="T22" fmla="*/ 268435456 w 28"/>
                <a:gd name="T23" fmla="*/ 268435456 h 28"/>
                <a:gd name="T24" fmla="*/ 268435456 w 28"/>
                <a:gd name="T25" fmla="*/ 268435456 h 28"/>
                <a:gd name="T26" fmla="*/ 268435456 w 28"/>
                <a:gd name="T27" fmla="*/ 268435456 h 28"/>
                <a:gd name="T28" fmla="*/ 268435456 w 28"/>
                <a:gd name="T29" fmla="*/ 268435456 h 28"/>
                <a:gd name="T30" fmla="*/ 268435456 w 28"/>
                <a:gd name="T31" fmla="*/ 268435456 h 28"/>
                <a:gd name="T32" fmla="*/ 268435456 w 28"/>
                <a:gd name="T33" fmla="*/ 268435456 h 28"/>
                <a:gd name="T34" fmla="*/ 268435456 w 28"/>
                <a:gd name="T35" fmla="*/ 268435456 h 28"/>
                <a:gd name="T36" fmla="*/ 268435456 w 28"/>
                <a:gd name="T37" fmla="*/ 268435456 h 28"/>
                <a:gd name="T38" fmla="*/ 268435456 w 28"/>
                <a:gd name="T39" fmla="*/ 268435456 h 28"/>
                <a:gd name="T40" fmla="*/ 268435456 w 28"/>
                <a:gd name="T41" fmla="*/ 268435456 h 28"/>
                <a:gd name="T42" fmla="*/ 268435456 w 28"/>
                <a:gd name="T43" fmla="*/ 268435456 h 28"/>
                <a:gd name="T44" fmla="*/ 268435456 w 28"/>
                <a:gd name="T45" fmla="*/ 268435456 h 28"/>
                <a:gd name="T46" fmla="*/ 268435456 w 28"/>
                <a:gd name="T47" fmla="*/ 268435456 h 28"/>
                <a:gd name="T48" fmla="*/ 0 w 28"/>
                <a:gd name="T49" fmla="*/ 268435456 h 28"/>
                <a:gd name="T50" fmla="*/ 0 w 28"/>
                <a:gd name="T51" fmla="*/ 268435456 h 28"/>
                <a:gd name="T52" fmla="*/ 268435456 w 28"/>
                <a:gd name="T53" fmla="*/ 268435456 h 28"/>
                <a:gd name="T54" fmla="*/ 268435456 w 28"/>
                <a:gd name="T55" fmla="*/ 268435456 h 28"/>
                <a:gd name="T56" fmla="*/ 268435456 w 28"/>
                <a:gd name="T57" fmla="*/ 268435456 h 28"/>
                <a:gd name="T58" fmla="*/ 268435456 w 28"/>
                <a:gd name="T59" fmla="*/ 268435456 h 28"/>
                <a:gd name="T60" fmla="*/ 268435456 w 28"/>
                <a:gd name="T61" fmla="*/ 268435456 h 28"/>
                <a:gd name="T62" fmla="*/ 268435456 w 28"/>
                <a:gd name="T63" fmla="*/ 268435456 h 28"/>
                <a:gd name="T64" fmla="*/ 268435456 w 28"/>
                <a:gd name="T65" fmla="*/ 268435456 h 28"/>
                <a:gd name="T66" fmla="*/ 268435456 w 28"/>
                <a:gd name="T67" fmla="*/ 0 h 28"/>
                <a:gd name="T68" fmla="*/ 268435456 w 28"/>
                <a:gd name="T69" fmla="*/ 0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"/>
                <a:gd name="T106" fmla="*/ 0 h 28"/>
                <a:gd name="T107" fmla="*/ 28 w 28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" h="28">
                  <a:moveTo>
                    <a:pt x="14" y="0"/>
                  </a:moveTo>
                  <a:lnTo>
                    <a:pt x="16" y="0"/>
                  </a:lnTo>
                  <a:lnTo>
                    <a:pt x="17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7" y="21"/>
                  </a:lnTo>
                  <a:lnTo>
                    <a:pt x="25" y="23"/>
                  </a:lnTo>
                  <a:lnTo>
                    <a:pt x="24" y="24"/>
                  </a:lnTo>
                  <a:lnTo>
                    <a:pt x="22" y="25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18" y="28"/>
                  </a:lnTo>
                  <a:lnTo>
                    <a:pt x="17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EE0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51" name="Freeform 140"/>
            <p:cNvSpPr>
              <a:spLocks noChangeArrowheads="1"/>
            </p:cNvSpPr>
            <p:nvPr/>
          </p:nvSpPr>
          <p:spPr bwMode="auto">
            <a:xfrm>
              <a:off x="5367" y="4293"/>
              <a:ext cx="11" cy="10"/>
            </a:xfrm>
            <a:custGeom>
              <a:avLst/>
              <a:gdLst>
                <a:gd name="T0" fmla="*/ 268435456 w 22"/>
                <a:gd name="T1" fmla="*/ 0 h 22"/>
                <a:gd name="T2" fmla="*/ 268435456 w 22"/>
                <a:gd name="T3" fmla="*/ 0 h 22"/>
                <a:gd name="T4" fmla="*/ 268435456 w 22"/>
                <a:gd name="T5" fmla="*/ 0 h 22"/>
                <a:gd name="T6" fmla="*/ 268435456 w 22"/>
                <a:gd name="T7" fmla="*/ 201679531 h 22"/>
                <a:gd name="T8" fmla="*/ 268435456 w 22"/>
                <a:gd name="T9" fmla="*/ 201679531 h 22"/>
                <a:gd name="T10" fmla="*/ 268435456 w 22"/>
                <a:gd name="T11" fmla="*/ 201679531 h 22"/>
                <a:gd name="T12" fmla="*/ 268435456 w 22"/>
                <a:gd name="T13" fmla="*/ 201679531 h 22"/>
                <a:gd name="T14" fmla="*/ 268435456 w 22"/>
                <a:gd name="T15" fmla="*/ 201679531 h 22"/>
                <a:gd name="T16" fmla="*/ 268435456 w 22"/>
                <a:gd name="T17" fmla="*/ 201679531 h 22"/>
                <a:gd name="T18" fmla="*/ 268435456 w 22"/>
                <a:gd name="T19" fmla="*/ 201679531 h 22"/>
                <a:gd name="T20" fmla="*/ 268435456 w 22"/>
                <a:gd name="T21" fmla="*/ 201679531 h 22"/>
                <a:gd name="T22" fmla="*/ 268435456 w 22"/>
                <a:gd name="T23" fmla="*/ 201679531 h 22"/>
                <a:gd name="T24" fmla="*/ 268435456 w 22"/>
                <a:gd name="T25" fmla="*/ 201679531 h 22"/>
                <a:gd name="T26" fmla="*/ 268435456 w 22"/>
                <a:gd name="T27" fmla="*/ 201679531 h 22"/>
                <a:gd name="T28" fmla="*/ 268435456 w 22"/>
                <a:gd name="T29" fmla="*/ 201679531 h 22"/>
                <a:gd name="T30" fmla="*/ 268435456 w 22"/>
                <a:gd name="T31" fmla="*/ 201679531 h 22"/>
                <a:gd name="T32" fmla="*/ 268435456 w 22"/>
                <a:gd name="T33" fmla="*/ 201679531 h 22"/>
                <a:gd name="T34" fmla="*/ 268435456 w 22"/>
                <a:gd name="T35" fmla="*/ 201679531 h 22"/>
                <a:gd name="T36" fmla="*/ 268435456 w 22"/>
                <a:gd name="T37" fmla="*/ 201679531 h 22"/>
                <a:gd name="T38" fmla="*/ 268435456 w 22"/>
                <a:gd name="T39" fmla="*/ 201679531 h 22"/>
                <a:gd name="T40" fmla="*/ 268435456 w 22"/>
                <a:gd name="T41" fmla="*/ 201679531 h 22"/>
                <a:gd name="T42" fmla="*/ 268435456 w 22"/>
                <a:gd name="T43" fmla="*/ 201679531 h 22"/>
                <a:gd name="T44" fmla="*/ 268435456 w 22"/>
                <a:gd name="T45" fmla="*/ 201679531 h 22"/>
                <a:gd name="T46" fmla="*/ 268435456 w 22"/>
                <a:gd name="T47" fmla="*/ 201679531 h 22"/>
                <a:gd name="T48" fmla="*/ 268435456 w 22"/>
                <a:gd name="T49" fmla="*/ 201679531 h 22"/>
                <a:gd name="T50" fmla="*/ 268435456 w 22"/>
                <a:gd name="T51" fmla="*/ 201679531 h 22"/>
                <a:gd name="T52" fmla="*/ 268435456 w 22"/>
                <a:gd name="T53" fmla="*/ 201679531 h 22"/>
                <a:gd name="T54" fmla="*/ 268435456 w 22"/>
                <a:gd name="T55" fmla="*/ 201679531 h 22"/>
                <a:gd name="T56" fmla="*/ 268435456 w 22"/>
                <a:gd name="T57" fmla="*/ 201679531 h 22"/>
                <a:gd name="T58" fmla="*/ 268435456 w 22"/>
                <a:gd name="T59" fmla="*/ 201679531 h 22"/>
                <a:gd name="T60" fmla="*/ 268435456 w 22"/>
                <a:gd name="T61" fmla="*/ 201679531 h 22"/>
                <a:gd name="T62" fmla="*/ 268435456 w 22"/>
                <a:gd name="T63" fmla="*/ 201679531 h 22"/>
                <a:gd name="T64" fmla="*/ 268435456 w 22"/>
                <a:gd name="T65" fmla="*/ 201679531 h 22"/>
                <a:gd name="T66" fmla="*/ 268435456 w 22"/>
                <a:gd name="T67" fmla="*/ 201679531 h 22"/>
                <a:gd name="T68" fmla="*/ 268435456 w 22"/>
                <a:gd name="T69" fmla="*/ 201679531 h 22"/>
                <a:gd name="T70" fmla="*/ 268435456 w 22"/>
                <a:gd name="T71" fmla="*/ 201679531 h 22"/>
                <a:gd name="T72" fmla="*/ 268435456 w 22"/>
                <a:gd name="T73" fmla="*/ 201679531 h 22"/>
                <a:gd name="T74" fmla="*/ 268435456 w 22"/>
                <a:gd name="T75" fmla="*/ 201679531 h 22"/>
                <a:gd name="T76" fmla="*/ 268435456 w 22"/>
                <a:gd name="T77" fmla="*/ 201679531 h 22"/>
                <a:gd name="T78" fmla="*/ 268435456 w 22"/>
                <a:gd name="T79" fmla="*/ 201679531 h 22"/>
                <a:gd name="T80" fmla="*/ 0 w 22"/>
                <a:gd name="T81" fmla="*/ 201679531 h 22"/>
                <a:gd name="T82" fmla="*/ 0 w 22"/>
                <a:gd name="T83" fmla="*/ 201679531 h 22"/>
                <a:gd name="T84" fmla="*/ 0 w 22"/>
                <a:gd name="T85" fmla="*/ 201679531 h 22"/>
                <a:gd name="T86" fmla="*/ 0 w 22"/>
                <a:gd name="T87" fmla="*/ 201679531 h 22"/>
                <a:gd name="T88" fmla="*/ 0 w 22"/>
                <a:gd name="T89" fmla="*/ 201679531 h 22"/>
                <a:gd name="T90" fmla="*/ 0 w 22"/>
                <a:gd name="T91" fmla="*/ 201679531 h 22"/>
                <a:gd name="T92" fmla="*/ 0 w 22"/>
                <a:gd name="T93" fmla="*/ 201679531 h 22"/>
                <a:gd name="T94" fmla="*/ 268435456 w 22"/>
                <a:gd name="T95" fmla="*/ 201679531 h 22"/>
                <a:gd name="T96" fmla="*/ 268435456 w 22"/>
                <a:gd name="T97" fmla="*/ 201679531 h 22"/>
                <a:gd name="T98" fmla="*/ 268435456 w 22"/>
                <a:gd name="T99" fmla="*/ 201679531 h 22"/>
                <a:gd name="T100" fmla="*/ 268435456 w 22"/>
                <a:gd name="T101" fmla="*/ 201679531 h 22"/>
                <a:gd name="T102" fmla="*/ 268435456 w 22"/>
                <a:gd name="T103" fmla="*/ 201679531 h 22"/>
                <a:gd name="T104" fmla="*/ 268435456 w 22"/>
                <a:gd name="T105" fmla="*/ 201679531 h 22"/>
                <a:gd name="T106" fmla="*/ 268435456 w 22"/>
                <a:gd name="T107" fmla="*/ 201679531 h 22"/>
                <a:gd name="T108" fmla="*/ 268435456 w 22"/>
                <a:gd name="T109" fmla="*/ 201679531 h 22"/>
                <a:gd name="T110" fmla="*/ 268435456 w 22"/>
                <a:gd name="T111" fmla="*/ 201679531 h 22"/>
                <a:gd name="T112" fmla="*/ 268435456 w 22"/>
                <a:gd name="T113" fmla="*/ 0 h 22"/>
                <a:gd name="T114" fmla="*/ 268435456 w 22"/>
                <a:gd name="T115" fmla="*/ 0 h 22"/>
                <a:gd name="T116" fmla="*/ 268435456 w 22"/>
                <a:gd name="T117" fmla="*/ 0 h 22"/>
                <a:gd name="T118" fmla="*/ 268435456 w 22"/>
                <a:gd name="T119" fmla="*/ 0 h 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"/>
                <a:gd name="T181" fmla="*/ 0 h 22"/>
                <a:gd name="T182" fmla="*/ 22 w 22"/>
                <a:gd name="T183" fmla="*/ 22 h 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" h="22">
                  <a:moveTo>
                    <a:pt x="11" y="0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2" y="12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1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52" name="Freeform 141"/>
            <p:cNvSpPr>
              <a:spLocks noChangeArrowheads="1"/>
            </p:cNvSpPr>
            <p:nvPr/>
          </p:nvSpPr>
          <p:spPr bwMode="auto">
            <a:xfrm>
              <a:off x="5367" y="4295"/>
              <a:ext cx="9" cy="7"/>
            </a:xfrm>
            <a:custGeom>
              <a:avLst/>
              <a:gdLst>
                <a:gd name="T0" fmla="*/ 318647584 w 17"/>
                <a:gd name="T1" fmla="*/ 149926092 h 17"/>
                <a:gd name="T2" fmla="*/ 318647584 w 17"/>
                <a:gd name="T3" fmla="*/ 149926092 h 17"/>
                <a:gd name="T4" fmla="*/ 318647584 w 17"/>
                <a:gd name="T5" fmla="*/ 149926092 h 17"/>
                <a:gd name="T6" fmla="*/ 318647584 w 17"/>
                <a:gd name="T7" fmla="*/ 149926092 h 17"/>
                <a:gd name="T8" fmla="*/ 318647584 w 17"/>
                <a:gd name="T9" fmla="*/ 149926092 h 17"/>
                <a:gd name="T10" fmla="*/ 318647584 w 17"/>
                <a:gd name="T11" fmla="*/ 149926092 h 17"/>
                <a:gd name="T12" fmla="*/ 318647584 w 17"/>
                <a:gd name="T13" fmla="*/ 149926092 h 17"/>
                <a:gd name="T14" fmla="*/ 318647584 w 17"/>
                <a:gd name="T15" fmla="*/ 149926092 h 17"/>
                <a:gd name="T16" fmla="*/ 318647584 w 17"/>
                <a:gd name="T17" fmla="*/ 149926092 h 17"/>
                <a:gd name="T18" fmla="*/ 318647584 w 17"/>
                <a:gd name="T19" fmla="*/ 149926092 h 17"/>
                <a:gd name="T20" fmla="*/ 318647584 w 17"/>
                <a:gd name="T21" fmla="*/ 149926092 h 17"/>
                <a:gd name="T22" fmla="*/ 318647584 w 17"/>
                <a:gd name="T23" fmla="*/ 149926092 h 17"/>
                <a:gd name="T24" fmla="*/ 318647584 w 17"/>
                <a:gd name="T25" fmla="*/ 149926092 h 17"/>
                <a:gd name="T26" fmla="*/ 318647584 w 17"/>
                <a:gd name="T27" fmla="*/ 149926092 h 17"/>
                <a:gd name="T28" fmla="*/ 318647584 w 17"/>
                <a:gd name="T29" fmla="*/ 149926092 h 17"/>
                <a:gd name="T30" fmla="*/ 318647584 w 17"/>
                <a:gd name="T31" fmla="*/ 149926092 h 17"/>
                <a:gd name="T32" fmla="*/ 318647584 w 17"/>
                <a:gd name="T33" fmla="*/ 0 h 17"/>
                <a:gd name="T34" fmla="*/ 318647584 w 17"/>
                <a:gd name="T35" fmla="*/ 0 h 17"/>
                <a:gd name="T36" fmla="*/ 318647584 w 17"/>
                <a:gd name="T37" fmla="*/ 0 h 17"/>
                <a:gd name="T38" fmla="*/ 318647584 w 17"/>
                <a:gd name="T39" fmla="*/ 0 h 17"/>
                <a:gd name="T40" fmla="*/ 318647584 w 17"/>
                <a:gd name="T41" fmla="*/ 0 h 17"/>
                <a:gd name="T42" fmla="*/ 318647584 w 17"/>
                <a:gd name="T43" fmla="*/ 0 h 17"/>
                <a:gd name="T44" fmla="*/ 318647584 w 17"/>
                <a:gd name="T45" fmla="*/ 149926092 h 17"/>
                <a:gd name="T46" fmla="*/ 318647584 w 17"/>
                <a:gd name="T47" fmla="*/ 149926092 h 17"/>
                <a:gd name="T48" fmla="*/ 318647584 w 17"/>
                <a:gd name="T49" fmla="*/ 149926092 h 17"/>
                <a:gd name="T50" fmla="*/ 318647584 w 17"/>
                <a:gd name="T51" fmla="*/ 149926092 h 17"/>
                <a:gd name="T52" fmla="*/ 318647584 w 17"/>
                <a:gd name="T53" fmla="*/ 149926092 h 17"/>
                <a:gd name="T54" fmla="*/ 318647584 w 17"/>
                <a:gd name="T55" fmla="*/ 149926092 h 17"/>
                <a:gd name="T56" fmla="*/ 0 w 17"/>
                <a:gd name="T57" fmla="*/ 149926092 h 17"/>
                <a:gd name="T58" fmla="*/ 0 w 17"/>
                <a:gd name="T59" fmla="*/ 149926092 h 17"/>
                <a:gd name="T60" fmla="*/ 0 w 17"/>
                <a:gd name="T61" fmla="*/ 149926092 h 17"/>
                <a:gd name="T62" fmla="*/ 0 w 17"/>
                <a:gd name="T63" fmla="*/ 149926092 h 17"/>
                <a:gd name="T64" fmla="*/ 318647584 w 17"/>
                <a:gd name="T65" fmla="*/ 149926092 h 17"/>
                <a:gd name="T66" fmla="*/ 318647584 w 17"/>
                <a:gd name="T67" fmla="*/ 149926092 h 17"/>
                <a:gd name="T68" fmla="*/ 318647584 w 17"/>
                <a:gd name="T69" fmla="*/ 149926092 h 17"/>
                <a:gd name="T70" fmla="*/ 318647584 w 17"/>
                <a:gd name="T71" fmla="*/ 149926092 h 17"/>
                <a:gd name="T72" fmla="*/ 318647584 w 17"/>
                <a:gd name="T73" fmla="*/ 149926092 h 17"/>
                <a:gd name="T74" fmla="*/ 318647584 w 17"/>
                <a:gd name="T75" fmla="*/ 149926092 h 17"/>
                <a:gd name="T76" fmla="*/ 318647584 w 17"/>
                <a:gd name="T77" fmla="*/ 149926092 h 17"/>
                <a:gd name="T78" fmla="*/ 318647584 w 17"/>
                <a:gd name="T79" fmla="*/ 149926092 h 17"/>
                <a:gd name="T80" fmla="*/ 318647584 w 17"/>
                <a:gd name="T81" fmla="*/ 149926092 h 17"/>
                <a:gd name="T82" fmla="*/ 318647584 w 17"/>
                <a:gd name="T83" fmla="*/ 149926092 h 17"/>
                <a:gd name="T84" fmla="*/ 318647584 w 17"/>
                <a:gd name="T85" fmla="*/ 149926092 h 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"/>
                <a:gd name="T130" fmla="*/ 0 h 17"/>
                <a:gd name="T131" fmla="*/ 17 w 17"/>
                <a:gd name="T132" fmla="*/ 17 h 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" h="17">
                  <a:moveTo>
                    <a:pt x="9" y="17"/>
                  </a:moveTo>
                  <a:lnTo>
                    <a:pt x="11" y="17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53" name="Freeform 142"/>
            <p:cNvSpPr>
              <a:spLocks noChangeArrowheads="1"/>
            </p:cNvSpPr>
            <p:nvPr/>
          </p:nvSpPr>
          <p:spPr bwMode="auto">
            <a:xfrm>
              <a:off x="5364" y="4293"/>
              <a:ext cx="18" cy="19"/>
            </a:xfrm>
            <a:custGeom>
              <a:avLst/>
              <a:gdLst>
                <a:gd name="T0" fmla="*/ 292107863 w 35"/>
                <a:gd name="T1" fmla="*/ 374760593 h 34"/>
                <a:gd name="T2" fmla="*/ 292107863 w 35"/>
                <a:gd name="T3" fmla="*/ 374760593 h 34"/>
                <a:gd name="T4" fmla="*/ 292107863 w 35"/>
                <a:gd name="T5" fmla="*/ 0 h 34"/>
                <a:gd name="T6" fmla="*/ 0 w 35"/>
                <a:gd name="T7" fmla="*/ 374760593 h 34"/>
                <a:gd name="T8" fmla="*/ 292107863 w 35"/>
                <a:gd name="T9" fmla="*/ 374760593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4"/>
                <a:gd name="T17" fmla="*/ 35 w 35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4">
                  <a:moveTo>
                    <a:pt x="6" y="34"/>
                  </a:moveTo>
                  <a:lnTo>
                    <a:pt x="35" y="5"/>
                  </a:lnTo>
                  <a:lnTo>
                    <a:pt x="29" y="0"/>
                  </a:lnTo>
                  <a:lnTo>
                    <a:pt x="0" y="29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D8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54" name="Freeform 143"/>
            <p:cNvSpPr>
              <a:spLocks noChangeArrowheads="1"/>
            </p:cNvSpPr>
            <p:nvPr/>
          </p:nvSpPr>
          <p:spPr bwMode="auto">
            <a:xfrm>
              <a:off x="5364" y="4293"/>
              <a:ext cx="15" cy="16"/>
            </a:xfrm>
            <a:custGeom>
              <a:avLst/>
              <a:gdLst>
                <a:gd name="T0" fmla="*/ 268435456 w 30"/>
                <a:gd name="T1" fmla="*/ 325781223 h 30"/>
                <a:gd name="T2" fmla="*/ 268435456 w 30"/>
                <a:gd name="T3" fmla="*/ 325781223 h 30"/>
                <a:gd name="T4" fmla="*/ 268435456 w 30"/>
                <a:gd name="T5" fmla="*/ 0 h 30"/>
                <a:gd name="T6" fmla="*/ 0 w 30"/>
                <a:gd name="T7" fmla="*/ 325781223 h 30"/>
                <a:gd name="T8" fmla="*/ 268435456 w 30"/>
                <a:gd name="T9" fmla="*/ 325781223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0"/>
                <a:gd name="T17" fmla="*/ 30 w 3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0">
                  <a:moveTo>
                    <a:pt x="1" y="30"/>
                  </a:moveTo>
                  <a:lnTo>
                    <a:pt x="30" y="1"/>
                  </a:lnTo>
                  <a:lnTo>
                    <a:pt x="29" y="0"/>
                  </a:lnTo>
                  <a:lnTo>
                    <a:pt x="0" y="29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98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55" name="Freeform 144"/>
            <p:cNvSpPr>
              <a:spLocks noChangeArrowheads="1"/>
            </p:cNvSpPr>
            <p:nvPr/>
          </p:nvSpPr>
          <p:spPr bwMode="auto">
            <a:xfrm>
              <a:off x="5362" y="4291"/>
              <a:ext cx="22" cy="24"/>
            </a:xfrm>
            <a:custGeom>
              <a:avLst/>
              <a:gdLst>
                <a:gd name="T0" fmla="*/ 287602423 w 43"/>
                <a:gd name="T1" fmla="*/ 373386166 h 43"/>
                <a:gd name="T2" fmla="*/ 287602423 w 43"/>
                <a:gd name="T3" fmla="*/ 373386166 h 43"/>
                <a:gd name="T4" fmla="*/ 287602423 w 43"/>
                <a:gd name="T5" fmla="*/ 373386166 h 43"/>
                <a:gd name="T6" fmla="*/ 287602423 w 43"/>
                <a:gd name="T7" fmla="*/ 373386166 h 43"/>
                <a:gd name="T8" fmla="*/ 287602423 w 43"/>
                <a:gd name="T9" fmla="*/ 373386166 h 43"/>
                <a:gd name="T10" fmla="*/ 287602423 w 43"/>
                <a:gd name="T11" fmla="*/ 373386166 h 43"/>
                <a:gd name="T12" fmla="*/ 287602423 w 43"/>
                <a:gd name="T13" fmla="*/ 373386166 h 43"/>
                <a:gd name="T14" fmla="*/ 287602423 w 43"/>
                <a:gd name="T15" fmla="*/ 373386166 h 43"/>
                <a:gd name="T16" fmla="*/ 287602423 w 43"/>
                <a:gd name="T17" fmla="*/ 373386166 h 43"/>
                <a:gd name="T18" fmla="*/ 287602423 w 43"/>
                <a:gd name="T19" fmla="*/ 373386166 h 43"/>
                <a:gd name="T20" fmla="*/ 287602423 w 43"/>
                <a:gd name="T21" fmla="*/ 373386166 h 43"/>
                <a:gd name="T22" fmla="*/ 287602423 w 43"/>
                <a:gd name="T23" fmla="*/ 373386166 h 43"/>
                <a:gd name="T24" fmla="*/ 287602423 w 43"/>
                <a:gd name="T25" fmla="*/ 373386166 h 43"/>
                <a:gd name="T26" fmla="*/ 287602423 w 43"/>
                <a:gd name="T27" fmla="*/ 373386166 h 43"/>
                <a:gd name="T28" fmla="*/ 287602423 w 43"/>
                <a:gd name="T29" fmla="*/ 373386166 h 43"/>
                <a:gd name="T30" fmla="*/ 287602423 w 43"/>
                <a:gd name="T31" fmla="*/ 373386166 h 43"/>
                <a:gd name="T32" fmla="*/ 287602423 w 43"/>
                <a:gd name="T33" fmla="*/ 373386166 h 43"/>
                <a:gd name="T34" fmla="*/ 287602423 w 43"/>
                <a:gd name="T35" fmla="*/ 373386166 h 43"/>
                <a:gd name="T36" fmla="*/ 287602423 w 43"/>
                <a:gd name="T37" fmla="*/ 373386166 h 43"/>
                <a:gd name="T38" fmla="*/ 287602423 w 43"/>
                <a:gd name="T39" fmla="*/ 373386166 h 43"/>
                <a:gd name="T40" fmla="*/ 287602423 w 43"/>
                <a:gd name="T41" fmla="*/ 373386166 h 43"/>
                <a:gd name="T42" fmla="*/ 287602423 w 43"/>
                <a:gd name="T43" fmla="*/ 0 h 43"/>
                <a:gd name="T44" fmla="*/ 287602423 w 43"/>
                <a:gd name="T45" fmla="*/ 0 h 43"/>
                <a:gd name="T46" fmla="*/ 287602423 w 43"/>
                <a:gd name="T47" fmla="*/ 0 h 43"/>
                <a:gd name="T48" fmla="*/ 287602423 w 43"/>
                <a:gd name="T49" fmla="*/ 0 h 43"/>
                <a:gd name="T50" fmla="*/ 287602423 w 43"/>
                <a:gd name="T51" fmla="*/ 0 h 43"/>
                <a:gd name="T52" fmla="*/ 287602423 w 43"/>
                <a:gd name="T53" fmla="*/ 373386166 h 43"/>
                <a:gd name="T54" fmla="*/ 287602423 w 43"/>
                <a:gd name="T55" fmla="*/ 373386166 h 43"/>
                <a:gd name="T56" fmla="*/ 287602423 w 43"/>
                <a:gd name="T57" fmla="*/ 373386166 h 43"/>
                <a:gd name="T58" fmla="*/ 287602423 w 43"/>
                <a:gd name="T59" fmla="*/ 373386166 h 43"/>
                <a:gd name="T60" fmla="*/ 287602423 w 43"/>
                <a:gd name="T61" fmla="*/ 373386166 h 43"/>
                <a:gd name="T62" fmla="*/ 287602423 w 43"/>
                <a:gd name="T63" fmla="*/ 373386166 h 43"/>
                <a:gd name="T64" fmla="*/ 287602423 w 43"/>
                <a:gd name="T65" fmla="*/ 373386166 h 43"/>
                <a:gd name="T66" fmla="*/ 287602423 w 43"/>
                <a:gd name="T67" fmla="*/ 373386166 h 43"/>
                <a:gd name="T68" fmla="*/ 0 w 43"/>
                <a:gd name="T69" fmla="*/ 373386166 h 43"/>
                <a:gd name="T70" fmla="*/ 0 w 43"/>
                <a:gd name="T71" fmla="*/ 373386166 h 43"/>
                <a:gd name="T72" fmla="*/ 0 w 43"/>
                <a:gd name="T73" fmla="*/ 373386166 h 43"/>
                <a:gd name="T74" fmla="*/ 0 w 43"/>
                <a:gd name="T75" fmla="*/ 373386166 h 43"/>
                <a:gd name="T76" fmla="*/ 0 w 43"/>
                <a:gd name="T77" fmla="*/ 373386166 h 43"/>
                <a:gd name="T78" fmla="*/ 287602423 w 43"/>
                <a:gd name="T79" fmla="*/ 373386166 h 43"/>
                <a:gd name="T80" fmla="*/ 287602423 w 43"/>
                <a:gd name="T81" fmla="*/ 373386166 h 43"/>
                <a:gd name="T82" fmla="*/ 287602423 w 43"/>
                <a:gd name="T83" fmla="*/ 373386166 h 43"/>
                <a:gd name="T84" fmla="*/ 287602423 w 43"/>
                <a:gd name="T85" fmla="*/ 373386166 h 43"/>
                <a:gd name="T86" fmla="*/ 287602423 w 43"/>
                <a:gd name="T87" fmla="*/ 373386166 h 43"/>
                <a:gd name="T88" fmla="*/ 287602423 w 43"/>
                <a:gd name="T89" fmla="*/ 373386166 h 43"/>
                <a:gd name="T90" fmla="*/ 287602423 w 43"/>
                <a:gd name="T91" fmla="*/ 373386166 h 43"/>
                <a:gd name="T92" fmla="*/ 287602423 w 43"/>
                <a:gd name="T93" fmla="*/ 373386166 h 43"/>
                <a:gd name="T94" fmla="*/ 287602423 w 43"/>
                <a:gd name="T95" fmla="*/ 373386166 h 43"/>
                <a:gd name="T96" fmla="*/ 287602423 w 43"/>
                <a:gd name="T97" fmla="*/ 373386166 h 4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43"/>
                <a:gd name="T149" fmla="*/ 43 w 43"/>
                <a:gd name="T150" fmla="*/ 43 h 4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43">
                  <a:moveTo>
                    <a:pt x="21" y="43"/>
                  </a:moveTo>
                  <a:lnTo>
                    <a:pt x="22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6" y="43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6" y="37"/>
                  </a:lnTo>
                  <a:lnTo>
                    <a:pt x="36" y="36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9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3" y="23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1" y="18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7" y="7"/>
                  </a:lnTo>
                  <a:lnTo>
                    <a:pt x="36" y="5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5" y="36"/>
                  </a:lnTo>
                  <a:lnTo>
                    <a:pt x="7" y="37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8" y="43"/>
                  </a:lnTo>
                  <a:lnTo>
                    <a:pt x="19" y="43"/>
                  </a:lnTo>
                  <a:lnTo>
                    <a:pt x="21" y="43"/>
                  </a:ln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56" name="Freeform 145"/>
            <p:cNvSpPr>
              <a:spLocks noChangeArrowheads="1"/>
            </p:cNvSpPr>
            <p:nvPr/>
          </p:nvSpPr>
          <p:spPr bwMode="auto">
            <a:xfrm>
              <a:off x="5584" y="4317"/>
              <a:ext cx="165" cy="169"/>
            </a:xfrm>
            <a:custGeom>
              <a:avLst/>
              <a:gdLst>
                <a:gd name="T0" fmla="*/ 395537536 w 290"/>
                <a:gd name="T1" fmla="*/ 399682235 h 296"/>
                <a:gd name="T2" fmla="*/ 395537536 w 290"/>
                <a:gd name="T3" fmla="*/ 399682235 h 296"/>
                <a:gd name="T4" fmla="*/ 395537536 w 290"/>
                <a:gd name="T5" fmla="*/ 399682235 h 296"/>
                <a:gd name="T6" fmla="*/ 395537536 w 290"/>
                <a:gd name="T7" fmla="*/ 399682235 h 296"/>
                <a:gd name="T8" fmla="*/ 395537536 w 290"/>
                <a:gd name="T9" fmla="*/ 399682235 h 296"/>
                <a:gd name="T10" fmla="*/ 395537536 w 290"/>
                <a:gd name="T11" fmla="*/ 399682235 h 296"/>
                <a:gd name="T12" fmla="*/ 395537536 w 290"/>
                <a:gd name="T13" fmla="*/ 399682235 h 296"/>
                <a:gd name="T14" fmla="*/ 395537536 w 290"/>
                <a:gd name="T15" fmla="*/ 399682235 h 296"/>
                <a:gd name="T16" fmla="*/ 395537536 w 290"/>
                <a:gd name="T17" fmla="*/ 399682235 h 296"/>
                <a:gd name="T18" fmla="*/ 395537536 w 290"/>
                <a:gd name="T19" fmla="*/ 399682235 h 296"/>
                <a:gd name="T20" fmla="*/ 395537536 w 290"/>
                <a:gd name="T21" fmla="*/ 399682235 h 296"/>
                <a:gd name="T22" fmla="*/ 395537536 w 290"/>
                <a:gd name="T23" fmla="*/ 399682235 h 296"/>
                <a:gd name="T24" fmla="*/ 395537536 w 290"/>
                <a:gd name="T25" fmla="*/ 399682235 h 296"/>
                <a:gd name="T26" fmla="*/ 395537536 w 290"/>
                <a:gd name="T27" fmla="*/ 399682235 h 296"/>
                <a:gd name="T28" fmla="*/ 395537536 w 290"/>
                <a:gd name="T29" fmla="*/ 399682235 h 296"/>
                <a:gd name="T30" fmla="*/ 395537536 w 290"/>
                <a:gd name="T31" fmla="*/ 399682235 h 296"/>
                <a:gd name="T32" fmla="*/ 395537536 w 290"/>
                <a:gd name="T33" fmla="*/ 399682235 h 296"/>
                <a:gd name="T34" fmla="*/ 395537536 w 290"/>
                <a:gd name="T35" fmla="*/ 399682235 h 296"/>
                <a:gd name="T36" fmla="*/ 395537536 w 290"/>
                <a:gd name="T37" fmla="*/ 399682235 h 296"/>
                <a:gd name="T38" fmla="*/ 395537536 w 290"/>
                <a:gd name="T39" fmla="*/ 399682235 h 296"/>
                <a:gd name="T40" fmla="*/ 395537536 w 290"/>
                <a:gd name="T41" fmla="*/ 399682235 h 296"/>
                <a:gd name="T42" fmla="*/ 395537536 w 290"/>
                <a:gd name="T43" fmla="*/ 399682235 h 296"/>
                <a:gd name="T44" fmla="*/ 395537536 w 290"/>
                <a:gd name="T45" fmla="*/ 399682235 h 296"/>
                <a:gd name="T46" fmla="*/ 395537536 w 290"/>
                <a:gd name="T47" fmla="*/ 399682235 h 296"/>
                <a:gd name="T48" fmla="*/ 395537536 w 290"/>
                <a:gd name="T49" fmla="*/ 399682235 h 296"/>
                <a:gd name="T50" fmla="*/ 395537536 w 290"/>
                <a:gd name="T51" fmla="*/ 399682235 h 296"/>
                <a:gd name="T52" fmla="*/ 395537536 w 290"/>
                <a:gd name="T53" fmla="*/ 399682235 h 296"/>
                <a:gd name="T54" fmla="*/ 395537536 w 290"/>
                <a:gd name="T55" fmla="*/ 399682235 h 296"/>
                <a:gd name="T56" fmla="*/ 395537536 w 290"/>
                <a:gd name="T57" fmla="*/ 399682235 h 296"/>
                <a:gd name="T58" fmla="*/ 395537536 w 290"/>
                <a:gd name="T59" fmla="*/ 399682235 h 296"/>
                <a:gd name="T60" fmla="*/ 0 w 290"/>
                <a:gd name="T61" fmla="*/ 399682235 h 296"/>
                <a:gd name="T62" fmla="*/ 395537536 w 290"/>
                <a:gd name="T63" fmla="*/ 399682235 h 296"/>
                <a:gd name="T64" fmla="*/ 395537536 w 290"/>
                <a:gd name="T65" fmla="*/ 399682235 h 296"/>
                <a:gd name="T66" fmla="*/ 395537536 w 290"/>
                <a:gd name="T67" fmla="*/ 399682235 h 2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0"/>
                <a:gd name="T103" fmla="*/ 0 h 296"/>
                <a:gd name="T104" fmla="*/ 290 w 290"/>
                <a:gd name="T105" fmla="*/ 296 h 2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0" h="296">
                  <a:moveTo>
                    <a:pt x="99" y="279"/>
                  </a:moveTo>
                  <a:lnTo>
                    <a:pt x="99" y="278"/>
                  </a:lnTo>
                  <a:lnTo>
                    <a:pt x="96" y="264"/>
                  </a:lnTo>
                  <a:lnTo>
                    <a:pt x="95" y="251"/>
                  </a:lnTo>
                  <a:lnTo>
                    <a:pt x="93" y="239"/>
                  </a:lnTo>
                  <a:lnTo>
                    <a:pt x="93" y="227"/>
                  </a:lnTo>
                  <a:lnTo>
                    <a:pt x="93" y="215"/>
                  </a:lnTo>
                  <a:lnTo>
                    <a:pt x="93" y="206"/>
                  </a:lnTo>
                  <a:lnTo>
                    <a:pt x="95" y="196"/>
                  </a:lnTo>
                  <a:lnTo>
                    <a:pt x="96" y="186"/>
                  </a:lnTo>
                  <a:lnTo>
                    <a:pt x="97" y="178"/>
                  </a:lnTo>
                  <a:lnTo>
                    <a:pt x="100" y="171"/>
                  </a:lnTo>
                  <a:lnTo>
                    <a:pt x="103" y="164"/>
                  </a:lnTo>
                  <a:lnTo>
                    <a:pt x="106" y="157"/>
                  </a:lnTo>
                  <a:lnTo>
                    <a:pt x="110" y="152"/>
                  </a:lnTo>
                  <a:lnTo>
                    <a:pt x="112" y="146"/>
                  </a:lnTo>
                  <a:lnTo>
                    <a:pt x="118" y="141"/>
                  </a:lnTo>
                  <a:lnTo>
                    <a:pt x="122" y="135"/>
                  </a:lnTo>
                  <a:lnTo>
                    <a:pt x="128" y="131"/>
                  </a:lnTo>
                  <a:lnTo>
                    <a:pt x="133" y="127"/>
                  </a:lnTo>
                  <a:lnTo>
                    <a:pt x="140" y="123"/>
                  </a:lnTo>
                  <a:lnTo>
                    <a:pt x="147" y="119"/>
                  </a:lnTo>
                  <a:lnTo>
                    <a:pt x="154" y="114"/>
                  </a:lnTo>
                  <a:lnTo>
                    <a:pt x="164" y="110"/>
                  </a:lnTo>
                  <a:lnTo>
                    <a:pt x="172" y="108"/>
                  </a:lnTo>
                  <a:lnTo>
                    <a:pt x="182" y="105"/>
                  </a:lnTo>
                  <a:lnTo>
                    <a:pt x="193" y="102"/>
                  </a:lnTo>
                  <a:lnTo>
                    <a:pt x="205" y="99"/>
                  </a:lnTo>
                  <a:lnTo>
                    <a:pt x="218" y="96"/>
                  </a:lnTo>
                  <a:lnTo>
                    <a:pt x="230" y="95"/>
                  </a:lnTo>
                  <a:lnTo>
                    <a:pt x="244" y="94"/>
                  </a:lnTo>
                  <a:lnTo>
                    <a:pt x="258" y="92"/>
                  </a:lnTo>
                  <a:lnTo>
                    <a:pt x="273" y="92"/>
                  </a:lnTo>
                  <a:lnTo>
                    <a:pt x="290" y="92"/>
                  </a:lnTo>
                  <a:lnTo>
                    <a:pt x="290" y="0"/>
                  </a:lnTo>
                  <a:lnTo>
                    <a:pt x="272" y="1"/>
                  </a:lnTo>
                  <a:lnTo>
                    <a:pt x="254" y="1"/>
                  </a:lnTo>
                  <a:lnTo>
                    <a:pt x="237" y="2"/>
                  </a:lnTo>
                  <a:lnTo>
                    <a:pt x="220" y="4"/>
                  </a:lnTo>
                  <a:lnTo>
                    <a:pt x="204" y="7"/>
                  </a:lnTo>
                  <a:lnTo>
                    <a:pt x="187" y="9"/>
                  </a:lnTo>
                  <a:lnTo>
                    <a:pt x="172" y="12"/>
                  </a:lnTo>
                  <a:lnTo>
                    <a:pt x="158" y="16"/>
                  </a:lnTo>
                  <a:lnTo>
                    <a:pt x="143" y="20"/>
                  </a:lnTo>
                  <a:lnTo>
                    <a:pt x="129" y="24"/>
                  </a:lnTo>
                  <a:lnTo>
                    <a:pt x="117" y="30"/>
                  </a:lnTo>
                  <a:lnTo>
                    <a:pt x="103" y="37"/>
                  </a:lnTo>
                  <a:lnTo>
                    <a:pt x="90" y="44"/>
                  </a:lnTo>
                  <a:lnTo>
                    <a:pt x="79" y="52"/>
                  </a:lnTo>
                  <a:lnTo>
                    <a:pt x="68" y="60"/>
                  </a:lnTo>
                  <a:lnTo>
                    <a:pt x="59" y="70"/>
                  </a:lnTo>
                  <a:lnTo>
                    <a:pt x="49" y="80"/>
                  </a:lnTo>
                  <a:lnTo>
                    <a:pt x="39" y="91"/>
                  </a:lnTo>
                  <a:lnTo>
                    <a:pt x="31" y="102"/>
                  </a:lnTo>
                  <a:lnTo>
                    <a:pt x="24" y="114"/>
                  </a:lnTo>
                  <a:lnTo>
                    <a:pt x="18" y="127"/>
                  </a:lnTo>
                  <a:lnTo>
                    <a:pt x="13" y="141"/>
                  </a:lnTo>
                  <a:lnTo>
                    <a:pt x="9" y="155"/>
                  </a:lnTo>
                  <a:lnTo>
                    <a:pt x="6" y="168"/>
                  </a:lnTo>
                  <a:lnTo>
                    <a:pt x="3" y="184"/>
                  </a:lnTo>
                  <a:lnTo>
                    <a:pt x="2" y="199"/>
                  </a:lnTo>
                  <a:lnTo>
                    <a:pt x="0" y="214"/>
                  </a:lnTo>
                  <a:lnTo>
                    <a:pt x="0" y="229"/>
                  </a:lnTo>
                  <a:lnTo>
                    <a:pt x="2" y="245"/>
                  </a:lnTo>
                  <a:lnTo>
                    <a:pt x="3" y="261"/>
                  </a:lnTo>
                  <a:lnTo>
                    <a:pt x="6" y="278"/>
                  </a:lnTo>
                  <a:lnTo>
                    <a:pt x="9" y="296"/>
                  </a:lnTo>
                  <a:lnTo>
                    <a:pt x="99" y="2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57" name="Freeform 146"/>
            <p:cNvSpPr>
              <a:spLocks noChangeArrowheads="1"/>
            </p:cNvSpPr>
            <p:nvPr/>
          </p:nvSpPr>
          <p:spPr bwMode="auto">
            <a:xfrm>
              <a:off x="5557" y="4478"/>
              <a:ext cx="94" cy="219"/>
            </a:xfrm>
            <a:custGeom>
              <a:avLst/>
              <a:gdLst>
                <a:gd name="T0" fmla="*/ 389932256 w 166"/>
                <a:gd name="T1" fmla="*/ 404643083 h 382"/>
                <a:gd name="T2" fmla="*/ 389932256 w 166"/>
                <a:gd name="T3" fmla="*/ 404643083 h 382"/>
                <a:gd name="T4" fmla="*/ 389932256 w 166"/>
                <a:gd name="T5" fmla="*/ 404643083 h 382"/>
                <a:gd name="T6" fmla="*/ 389932256 w 166"/>
                <a:gd name="T7" fmla="*/ 404643083 h 382"/>
                <a:gd name="T8" fmla="*/ 389932256 w 166"/>
                <a:gd name="T9" fmla="*/ 404643083 h 382"/>
                <a:gd name="T10" fmla="*/ 389932256 w 166"/>
                <a:gd name="T11" fmla="*/ 404643083 h 382"/>
                <a:gd name="T12" fmla="*/ 389932256 w 166"/>
                <a:gd name="T13" fmla="*/ 404643083 h 382"/>
                <a:gd name="T14" fmla="*/ 389932256 w 166"/>
                <a:gd name="T15" fmla="*/ 404643083 h 382"/>
                <a:gd name="T16" fmla="*/ 389932256 w 166"/>
                <a:gd name="T17" fmla="*/ 404643083 h 382"/>
                <a:gd name="T18" fmla="*/ 389932256 w 166"/>
                <a:gd name="T19" fmla="*/ 404643083 h 382"/>
                <a:gd name="T20" fmla="*/ 389932256 w 166"/>
                <a:gd name="T21" fmla="*/ 404643083 h 382"/>
                <a:gd name="T22" fmla="*/ 389932256 w 166"/>
                <a:gd name="T23" fmla="*/ 404643083 h 382"/>
                <a:gd name="T24" fmla="*/ 389932256 w 166"/>
                <a:gd name="T25" fmla="*/ 404643083 h 382"/>
                <a:gd name="T26" fmla="*/ 389932256 w 166"/>
                <a:gd name="T27" fmla="*/ 404643083 h 382"/>
                <a:gd name="T28" fmla="*/ 389932256 w 166"/>
                <a:gd name="T29" fmla="*/ 404643083 h 382"/>
                <a:gd name="T30" fmla="*/ 389932256 w 166"/>
                <a:gd name="T31" fmla="*/ 404643083 h 382"/>
                <a:gd name="T32" fmla="*/ 389932256 w 166"/>
                <a:gd name="T33" fmla="*/ 404643083 h 382"/>
                <a:gd name="T34" fmla="*/ 389932256 w 166"/>
                <a:gd name="T35" fmla="*/ 404643083 h 382"/>
                <a:gd name="T36" fmla="*/ 389932256 w 166"/>
                <a:gd name="T37" fmla="*/ 404643083 h 382"/>
                <a:gd name="T38" fmla="*/ 389932256 w 166"/>
                <a:gd name="T39" fmla="*/ 404643083 h 382"/>
                <a:gd name="T40" fmla="*/ 389932256 w 166"/>
                <a:gd name="T41" fmla="*/ 404643083 h 382"/>
                <a:gd name="T42" fmla="*/ 389932256 w 166"/>
                <a:gd name="T43" fmla="*/ 404643083 h 382"/>
                <a:gd name="T44" fmla="*/ 389932256 w 166"/>
                <a:gd name="T45" fmla="*/ 404643083 h 382"/>
                <a:gd name="T46" fmla="*/ 389932256 w 166"/>
                <a:gd name="T47" fmla="*/ 404643083 h 382"/>
                <a:gd name="T48" fmla="*/ 389932256 w 166"/>
                <a:gd name="T49" fmla="*/ 404643083 h 382"/>
                <a:gd name="T50" fmla="*/ 389932256 w 166"/>
                <a:gd name="T51" fmla="*/ 404643083 h 382"/>
                <a:gd name="T52" fmla="*/ 389932256 w 166"/>
                <a:gd name="T53" fmla="*/ 404643083 h 382"/>
                <a:gd name="T54" fmla="*/ 389932256 w 166"/>
                <a:gd name="T55" fmla="*/ 404643083 h 382"/>
                <a:gd name="T56" fmla="*/ 389932256 w 166"/>
                <a:gd name="T57" fmla="*/ 404643083 h 382"/>
                <a:gd name="T58" fmla="*/ 389932256 w 166"/>
                <a:gd name="T59" fmla="*/ 404643083 h 382"/>
                <a:gd name="T60" fmla="*/ 389932256 w 166"/>
                <a:gd name="T61" fmla="*/ 404643083 h 382"/>
                <a:gd name="T62" fmla="*/ 389932256 w 166"/>
                <a:gd name="T63" fmla="*/ 404643083 h 382"/>
                <a:gd name="T64" fmla="*/ 0 w 166"/>
                <a:gd name="T65" fmla="*/ 404643083 h 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"/>
                <a:gd name="T100" fmla="*/ 0 h 382"/>
                <a:gd name="T101" fmla="*/ 166 w 166"/>
                <a:gd name="T102" fmla="*/ 382 h 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" h="382">
                  <a:moveTo>
                    <a:pt x="7" y="382"/>
                  </a:moveTo>
                  <a:lnTo>
                    <a:pt x="24" y="379"/>
                  </a:lnTo>
                  <a:lnTo>
                    <a:pt x="41" y="377"/>
                  </a:lnTo>
                  <a:lnTo>
                    <a:pt x="57" y="372"/>
                  </a:lnTo>
                  <a:lnTo>
                    <a:pt x="72" y="366"/>
                  </a:lnTo>
                  <a:lnTo>
                    <a:pt x="86" y="357"/>
                  </a:lnTo>
                  <a:lnTo>
                    <a:pt x="100" y="349"/>
                  </a:lnTo>
                  <a:lnTo>
                    <a:pt x="111" y="339"/>
                  </a:lnTo>
                  <a:lnTo>
                    <a:pt x="122" y="328"/>
                  </a:lnTo>
                  <a:lnTo>
                    <a:pt x="130" y="316"/>
                  </a:lnTo>
                  <a:lnTo>
                    <a:pt x="139" y="303"/>
                  </a:lnTo>
                  <a:lnTo>
                    <a:pt x="146" y="291"/>
                  </a:lnTo>
                  <a:lnTo>
                    <a:pt x="151" y="277"/>
                  </a:lnTo>
                  <a:lnTo>
                    <a:pt x="155" y="263"/>
                  </a:lnTo>
                  <a:lnTo>
                    <a:pt x="159" y="249"/>
                  </a:lnTo>
                  <a:lnTo>
                    <a:pt x="162" y="235"/>
                  </a:lnTo>
                  <a:lnTo>
                    <a:pt x="164" y="222"/>
                  </a:lnTo>
                  <a:lnTo>
                    <a:pt x="166" y="206"/>
                  </a:lnTo>
                  <a:lnTo>
                    <a:pt x="166" y="193"/>
                  </a:lnTo>
                  <a:lnTo>
                    <a:pt x="166" y="177"/>
                  </a:lnTo>
                  <a:lnTo>
                    <a:pt x="166" y="163"/>
                  </a:lnTo>
                  <a:lnTo>
                    <a:pt x="166" y="150"/>
                  </a:lnTo>
                  <a:lnTo>
                    <a:pt x="165" y="134"/>
                  </a:lnTo>
                  <a:lnTo>
                    <a:pt x="164" y="121"/>
                  </a:lnTo>
                  <a:lnTo>
                    <a:pt x="162" y="105"/>
                  </a:lnTo>
                  <a:lnTo>
                    <a:pt x="161" y="92"/>
                  </a:lnTo>
                  <a:lnTo>
                    <a:pt x="159" y="78"/>
                  </a:lnTo>
                  <a:lnTo>
                    <a:pt x="157" y="64"/>
                  </a:lnTo>
                  <a:lnTo>
                    <a:pt x="155" y="50"/>
                  </a:lnTo>
                  <a:lnTo>
                    <a:pt x="153" y="38"/>
                  </a:lnTo>
                  <a:lnTo>
                    <a:pt x="150" y="24"/>
                  </a:lnTo>
                  <a:lnTo>
                    <a:pt x="148" y="11"/>
                  </a:lnTo>
                  <a:lnTo>
                    <a:pt x="146" y="0"/>
                  </a:lnTo>
                  <a:lnTo>
                    <a:pt x="56" y="17"/>
                  </a:lnTo>
                  <a:lnTo>
                    <a:pt x="57" y="28"/>
                  </a:lnTo>
                  <a:lnTo>
                    <a:pt x="60" y="40"/>
                  </a:lnTo>
                  <a:lnTo>
                    <a:pt x="63" y="53"/>
                  </a:lnTo>
                  <a:lnTo>
                    <a:pt x="64" y="65"/>
                  </a:lnTo>
                  <a:lnTo>
                    <a:pt x="67" y="78"/>
                  </a:lnTo>
                  <a:lnTo>
                    <a:pt x="68" y="90"/>
                  </a:lnTo>
                  <a:lnTo>
                    <a:pt x="70" y="104"/>
                  </a:lnTo>
                  <a:lnTo>
                    <a:pt x="71" y="116"/>
                  </a:lnTo>
                  <a:lnTo>
                    <a:pt x="72" y="129"/>
                  </a:lnTo>
                  <a:lnTo>
                    <a:pt x="74" y="141"/>
                  </a:lnTo>
                  <a:lnTo>
                    <a:pt x="75" y="154"/>
                  </a:lnTo>
                  <a:lnTo>
                    <a:pt x="75" y="165"/>
                  </a:lnTo>
                  <a:lnTo>
                    <a:pt x="75" y="177"/>
                  </a:lnTo>
                  <a:lnTo>
                    <a:pt x="75" y="188"/>
                  </a:lnTo>
                  <a:lnTo>
                    <a:pt x="74" y="199"/>
                  </a:lnTo>
                  <a:lnTo>
                    <a:pt x="72" y="209"/>
                  </a:lnTo>
                  <a:lnTo>
                    <a:pt x="71" y="219"/>
                  </a:lnTo>
                  <a:lnTo>
                    <a:pt x="70" y="229"/>
                  </a:lnTo>
                  <a:lnTo>
                    <a:pt x="67" y="237"/>
                  </a:lnTo>
                  <a:lnTo>
                    <a:pt x="65" y="245"/>
                  </a:lnTo>
                  <a:lnTo>
                    <a:pt x="61" y="252"/>
                  </a:lnTo>
                  <a:lnTo>
                    <a:pt x="59" y="258"/>
                  </a:lnTo>
                  <a:lnTo>
                    <a:pt x="56" y="263"/>
                  </a:lnTo>
                  <a:lnTo>
                    <a:pt x="52" y="269"/>
                  </a:lnTo>
                  <a:lnTo>
                    <a:pt x="47" y="273"/>
                  </a:lnTo>
                  <a:lnTo>
                    <a:pt x="43" y="276"/>
                  </a:lnTo>
                  <a:lnTo>
                    <a:pt x="39" y="280"/>
                  </a:lnTo>
                  <a:lnTo>
                    <a:pt x="34" y="282"/>
                  </a:lnTo>
                  <a:lnTo>
                    <a:pt x="27" y="285"/>
                  </a:lnTo>
                  <a:lnTo>
                    <a:pt x="18" y="287"/>
                  </a:lnTo>
                  <a:lnTo>
                    <a:pt x="10" y="289"/>
                  </a:lnTo>
                  <a:lnTo>
                    <a:pt x="0" y="291"/>
                  </a:lnTo>
                  <a:lnTo>
                    <a:pt x="7" y="3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58" name="Freeform 147"/>
            <p:cNvSpPr>
              <a:spLocks noChangeArrowheads="1"/>
            </p:cNvSpPr>
            <p:nvPr/>
          </p:nvSpPr>
          <p:spPr bwMode="auto">
            <a:xfrm>
              <a:off x="5448" y="4615"/>
              <a:ext cx="110" cy="81"/>
            </a:xfrm>
            <a:custGeom>
              <a:avLst/>
              <a:gdLst>
                <a:gd name="T0" fmla="*/ 385481985 w 195"/>
                <a:gd name="T1" fmla="*/ 398584025 h 142"/>
                <a:gd name="T2" fmla="*/ 385481985 w 195"/>
                <a:gd name="T3" fmla="*/ 398584025 h 142"/>
                <a:gd name="T4" fmla="*/ 385481985 w 195"/>
                <a:gd name="T5" fmla="*/ 398584025 h 142"/>
                <a:gd name="T6" fmla="*/ 385481985 w 195"/>
                <a:gd name="T7" fmla="*/ 398584025 h 142"/>
                <a:gd name="T8" fmla="*/ 385481985 w 195"/>
                <a:gd name="T9" fmla="*/ 398584025 h 142"/>
                <a:gd name="T10" fmla="*/ 385481985 w 195"/>
                <a:gd name="T11" fmla="*/ 398584025 h 142"/>
                <a:gd name="T12" fmla="*/ 385481985 w 195"/>
                <a:gd name="T13" fmla="*/ 398584025 h 142"/>
                <a:gd name="T14" fmla="*/ 385481985 w 195"/>
                <a:gd name="T15" fmla="*/ 398584025 h 142"/>
                <a:gd name="T16" fmla="*/ 385481985 w 195"/>
                <a:gd name="T17" fmla="*/ 398584025 h 142"/>
                <a:gd name="T18" fmla="*/ 385481985 w 195"/>
                <a:gd name="T19" fmla="*/ 398584025 h 142"/>
                <a:gd name="T20" fmla="*/ 385481985 w 195"/>
                <a:gd name="T21" fmla="*/ 398584025 h 142"/>
                <a:gd name="T22" fmla="*/ 385481985 w 195"/>
                <a:gd name="T23" fmla="*/ 398584025 h 142"/>
                <a:gd name="T24" fmla="*/ 385481985 w 195"/>
                <a:gd name="T25" fmla="*/ 398584025 h 142"/>
                <a:gd name="T26" fmla="*/ 385481985 w 195"/>
                <a:gd name="T27" fmla="*/ 398584025 h 142"/>
                <a:gd name="T28" fmla="*/ 385481985 w 195"/>
                <a:gd name="T29" fmla="*/ 398584025 h 142"/>
                <a:gd name="T30" fmla="*/ 385481985 w 195"/>
                <a:gd name="T31" fmla="*/ 398584025 h 142"/>
                <a:gd name="T32" fmla="*/ 385481985 w 195"/>
                <a:gd name="T33" fmla="*/ 398584025 h 142"/>
                <a:gd name="T34" fmla="*/ 385481985 w 195"/>
                <a:gd name="T35" fmla="*/ 398584025 h 142"/>
                <a:gd name="T36" fmla="*/ 385481985 w 195"/>
                <a:gd name="T37" fmla="*/ 398584025 h 142"/>
                <a:gd name="T38" fmla="*/ 385481985 w 195"/>
                <a:gd name="T39" fmla="*/ 398584025 h 142"/>
                <a:gd name="T40" fmla="*/ 385481985 w 195"/>
                <a:gd name="T41" fmla="*/ 398584025 h 142"/>
                <a:gd name="T42" fmla="*/ 385481985 w 195"/>
                <a:gd name="T43" fmla="*/ 398584025 h 142"/>
                <a:gd name="T44" fmla="*/ 385481985 w 195"/>
                <a:gd name="T45" fmla="*/ 398584025 h 142"/>
                <a:gd name="T46" fmla="*/ 385481985 w 195"/>
                <a:gd name="T47" fmla="*/ 398584025 h 142"/>
                <a:gd name="T48" fmla="*/ 385481985 w 195"/>
                <a:gd name="T49" fmla="*/ 398584025 h 142"/>
                <a:gd name="T50" fmla="*/ 385481985 w 195"/>
                <a:gd name="T51" fmla="*/ 398584025 h 142"/>
                <a:gd name="T52" fmla="*/ 385481985 w 195"/>
                <a:gd name="T53" fmla="*/ 398584025 h 142"/>
                <a:gd name="T54" fmla="*/ 385481985 w 195"/>
                <a:gd name="T55" fmla="*/ 398584025 h 142"/>
                <a:gd name="T56" fmla="*/ 385481985 w 195"/>
                <a:gd name="T57" fmla="*/ 398584025 h 142"/>
                <a:gd name="T58" fmla="*/ 385481985 w 195"/>
                <a:gd name="T59" fmla="*/ 398584025 h 142"/>
                <a:gd name="T60" fmla="*/ 385481985 w 195"/>
                <a:gd name="T61" fmla="*/ 398584025 h 142"/>
                <a:gd name="T62" fmla="*/ 385481985 w 195"/>
                <a:gd name="T63" fmla="*/ 398584025 h 142"/>
                <a:gd name="T64" fmla="*/ 385481985 w 195"/>
                <a:gd name="T65" fmla="*/ 0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5"/>
                <a:gd name="T100" fmla="*/ 0 h 142"/>
                <a:gd name="T101" fmla="*/ 195 w 195"/>
                <a:gd name="T102" fmla="*/ 142 h 1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5" h="142">
                  <a:moveTo>
                    <a:pt x="0" y="18"/>
                  </a:moveTo>
                  <a:lnTo>
                    <a:pt x="3" y="29"/>
                  </a:lnTo>
                  <a:lnTo>
                    <a:pt x="6" y="38"/>
                  </a:lnTo>
                  <a:lnTo>
                    <a:pt x="10" y="48"/>
                  </a:lnTo>
                  <a:lnTo>
                    <a:pt x="14" y="58"/>
                  </a:lnTo>
                  <a:lnTo>
                    <a:pt x="20" y="67"/>
                  </a:lnTo>
                  <a:lnTo>
                    <a:pt x="25" y="76"/>
                  </a:lnTo>
                  <a:lnTo>
                    <a:pt x="31" y="83"/>
                  </a:lnTo>
                  <a:lnTo>
                    <a:pt x="38" y="90"/>
                  </a:lnTo>
                  <a:lnTo>
                    <a:pt x="45" y="96"/>
                  </a:lnTo>
                  <a:lnTo>
                    <a:pt x="51" y="103"/>
                  </a:lnTo>
                  <a:lnTo>
                    <a:pt x="58" y="109"/>
                  </a:lnTo>
                  <a:lnTo>
                    <a:pt x="65" y="113"/>
                  </a:lnTo>
                  <a:lnTo>
                    <a:pt x="74" y="117"/>
                  </a:lnTo>
                  <a:lnTo>
                    <a:pt x="80" y="121"/>
                  </a:lnTo>
                  <a:lnTo>
                    <a:pt x="89" y="126"/>
                  </a:lnTo>
                  <a:lnTo>
                    <a:pt x="96" y="128"/>
                  </a:lnTo>
                  <a:lnTo>
                    <a:pt x="103" y="131"/>
                  </a:lnTo>
                  <a:lnTo>
                    <a:pt x="111" y="132"/>
                  </a:lnTo>
                  <a:lnTo>
                    <a:pt x="118" y="135"/>
                  </a:lnTo>
                  <a:lnTo>
                    <a:pt x="125" y="137"/>
                  </a:lnTo>
                  <a:lnTo>
                    <a:pt x="132" y="138"/>
                  </a:lnTo>
                  <a:lnTo>
                    <a:pt x="139" y="139"/>
                  </a:lnTo>
                  <a:lnTo>
                    <a:pt x="146" y="141"/>
                  </a:lnTo>
                  <a:lnTo>
                    <a:pt x="152" y="141"/>
                  </a:lnTo>
                  <a:lnTo>
                    <a:pt x="158" y="142"/>
                  </a:lnTo>
                  <a:lnTo>
                    <a:pt x="165" y="142"/>
                  </a:lnTo>
                  <a:lnTo>
                    <a:pt x="170" y="142"/>
                  </a:lnTo>
                  <a:lnTo>
                    <a:pt x="176" y="142"/>
                  </a:lnTo>
                  <a:lnTo>
                    <a:pt x="180" y="142"/>
                  </a:lnTo>
                  <a:lnTo>
                    <a:pt x="186" y="142"/>
                  </a:lnTo>
                  <a:lnTo>
                    <a:pt x="190" y="142"/>
                  </a:lnTo>
                  <a:lnTo>
                    <a:pt x="195" y="142"/>
                  </a:lnTo>
                  <a:lnTo>
                    <a:pt x="188" y="51"/>
                  </a:lnTo>
                  <a:lnTo>
                    <a:pt x="186" y="51"/>
                  </a:lnTo>
                  <a:lnTo>
                    <a:pt x="183" y="51"/>
                  </a:lnTo>
                  <a:lnTo>
                    <a:pt x="180" y="51"/>
                  </a:lnTo>
                  <a:lnTo>
                    <a:pt x="176" y="51"/>
                  </a:lnTo>
                  <a:lnTo>
                    <a:pt x="173" y="51"/>
                  </a:lnTo>
                  <a:lnTo>
                    <a:pt x="169" y="51"/>
                  </a:lnTo>
                  <a:lnTo>
                    <a:pt x="165" y="49"/>
                  </a:lnTo>
                  <a:lnTo>
                    <a:pt x="161" y="49"/>
                  </a:lnTo>
                  <a:lnTo>
                    <a:pt x="158" y="49"/>
                  </a:lnTo>
                  <a:lnTo>
                    <a:pt x="154" y="48"/>
                  </a:lnTo>
                  <a:lnTo>
                    <a:pt x="148" y="48"/>
                  </a:lnTo>
                  <a:lnTo>
                    <a:pt x="144" y="47"/>
                  </a:lnTo>
                  <a:lnTo>
                    <a:pt x="140" y="47"/>
                  </a:lnTo>
                  <a:lnTo>
                    <a:pt x="136" y="45"/>
                  </a:lnTo>
                  <a:lnTo>
                    <a:pt x="133" y="44"/>
                  </a:lnTo>
                  <a:lnTo>
                    <a:pt x="129" y="42"/>
                  </a:lnTo>
                  <a:lnTo>
                    <a:pt x="125" y="41"/>
                  </a:lnTo>
                  <a:lnTo>
                    <a:pt x="122" y="40"/>
                  </a:lnTo>
                  <a:lnTo>
                    <a:pt x="118" y="37"/>
                  </a:lnTo>
                  <a:lnTo>
                    <a:pt x="115" y="36"/>
                  </a:lnTo>
                  <a:lnTo>
                    <a:pt x="112" y="33"/>
                  </a:lnTo>
                  <a:lnTo>
                    <a:pt x="110" y="31"/>
                  </a:lnTo>
                  <a:lnTo>
                    <a:pt x="107" y="29"/>
                  </a:lnTo>
                  <a:lnTo>
                    <a:pt x="104" y="27"/>
                  </a:lnTo>
                  <a:lnTo>
                    <a:pt x="103" y="25"/>
                  </a:lnTo>
                  <a:lnTo>
                    <a:pt x="100" y="22"/>
                  </a:lnTo>
                  <a:lnTo>
                    <a:pt x="98" y="19"/>
                  </a:lnTo>
                  <a:lnTo>
                    <a:pt x="96" y="16"/>
                  </a:lnTo>
                  <a:lnTo>
                    <a:pt x="94" y="12"/>
                  </a:lnTo>
                  <a:lnTo>
                    <a:pt x="93" y="9"/>
                  </a:lnTo>
                  <a:lnTo>
                    <a:pt x="92" y="4"/>
                  </a:lnTo>
                  <a:lnTo>
                    <a:pt x="9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59" name="Freeform 148"/>
            <p:cNvSpPr>
              <a:spLocks noChangeArrowheads="1"/>
            </p:cNvSpPr>
            <p:nvPr/>
          </p:nvSpPr>
          <p:spPr bwMode="auto">
            <a:xfrm>
              <a:off x="5451" y="4618"/>
              <a:ext cx="105" cy="76"/>
            </a:xfrm>
            <a:custGeom>
              <a:avLst/>
              <a:gdLst>
                <a:gd name="T0" fmla="*/ 380165711 w 187"/>
                <a:gd name="T1" fmla="*/ 383150447 h 135"/>
                <a:gd name="T2" fmla="*/ 380165711 w 187"/>
                <a:gd name="T3" fmla="*/ 383150447 h 135"/>
                <a:gd name="T4" fmla="*/ 380165711 w 187"/>
                <a:gd name="T5" fmla="*/ 383150447 h 135"/>
                <a:gd name="T6" fmla="*/ 380165711 w 187"/>
                <a:gd name="T7" fmla="*/ 383150447 h 135"/>
                <a:gd name="T8" fmla="*/ 380165711 w 187"/>
                <a:gd name="T9" fmla="*/ 383150447 h 135"/>
                <a:gd name="T10" fmla="*/ 380165711 w 187"/>
                <a:gd name="T11" fmla="*/ 383150447 h 135"/>
                <a:gd name="T12" fmla="*/ 380165711 w 187"/>
                <a:gd name="T13" fmla="*/ 383150447 h 135"/>
                <a:gd name="T14" fmla="*/ 380165711 w 187"/>
                <a:gd name="T15" fmla="*/ 383150447 h 135"/>
                <a:gd name="T16" fmla="*/ 380165711 w 187"/>
                <a:gd name="T17" fmla="*/ 383150447 h 135"/>
                <a:gd name="T18" fmla="*/ 380165711 w 187"/>
                <a:gd name="T19" fmla="*/ 383150447 h 135"/>
                <a:gd name="T20" fmla="*/ 380165711 w 187"/>
                <a:gd name="T21" fmla="*/ 383150447 h 135"/>
                <a:gd name="T22" fmla="*/ 380165711 w 187"/>
                <a:gd name="T23" fmla="*/ 383150447 h 135"/>
                <a:gd name="T24" fmla="*/ 380165711 w 187"/>
                <a:gd name="T25" fmla="*/ 383150447 h 135"/>
                <a:gd name="T26" fmla="*/ 380165711 w 187"/>
                <a:gd name="T27" fmla="*/ 383150447 h 135"/>
                <a:gd name="T28" fmla="*/ 380165711 w 187"/>
                <a:gd name="T29" fmla="*/ 383150447 h 135"/>
                <a:gd name="T30" fmla="*/ 380165711 w 187"/>
                <a:gd name="T31" fmla="*/ 383150447 h 135"/>
                <a:gd name="T32" fmla="*/ 0 w 187"/>
                <a:gd name="T33" fmla="*/ 383150447 h 135"/>
                <a:gd name="T34" fmla="*/ 380165711 w 187"/>
                <a:gd name="T35" fmla="*/ 383150447 h 135"/>
                <a:gd name="T36" fmla="*/ 380165711 w 187"/>
                <a:gd name="T37" fmla="*/ 383150447 h 135"/>
                <a:gd name="T38" fmla="*/ 380165711 w 187"/>
                <a:gd name="T39" fmla="*/ 383150447 h 135"/>
                <a:gd name="T40" fmla="*/ 380165711 w 187"/>
                <a:gd name="T41" fmla="*/ 383150447 h 135"/>
                <a:gd name="T42" fmla="*/ 380165711 w 187"/>
                <a:gd name="T43" fmla="*/ 383150447 h 135"/>
                <a:gd name="T44" fmla="*/ 380165711 w 187"/>
                <a:gd name="T45" fmla="*/ 383150447 h 135"/>
                <a:gd name="T46" fmla="*/ 380165711 w 187"/>
                <a:gd name="T47" fmla="*/ 383150447 h 135"/>
                <a:gd name="T48" fmla="*/ 380165711 w 187"/>
                <a:gd name="T49" fmla="*/ 383150447 h 135"/>
                <a:gd name="T50" fmla="*/ 380165711 w 187"/>
                <a:gd name="T51" fmla="*/ 383150447 h 135"/>
                <a:gd name="T52" fmla="*/ 380165711 w 187"/>
                <a:gd name="T53" fmla="*/ 383150447 h 135"/>
                <a:gd name="T54" fmla="*/ 380165711 w 187"/>
                <a:gd name="T55" fmla="*/ 383150447 h 135"/>
                <a:gd name="T56" fmla="*/ 380165711 w 187"/>
                <a:gd name="T57" fmla="*/ 383150447 h 135"/>
                <a:gd name="T58" fmla="*/ 380165711 w 187"/>
                <a:gd name="T59" fmla="*/ 383150447 h 135"/>
                <a:gd name="T60" fmla="*/ 380165711 w 187"/>
                <a:gd name="T61" fmla="*/ 383150447 h 135"/>
                <a:gd name="T62" fmla="*/ 380165711 w 187"/>
                <a:gd name="T63" fmla="*/ 383150447 h 135"/>
                <a:gd name="T64" fmla="*/ 380165711 w 187"/>
                <a:gd name="T65" fmla="*/ 383150447 h 1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7"/>
                <a:gd name="T100" fmla="*/ 0 h 135"/>
                <a:gd name="T101" fmla="*/ 187 w 187"/>
                <a:gd name="T102" fmla="*/ 135 h 1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7" h="135">
                  <a:moveTo>
                    <a:pt x="181" y="54"/>
                  </a:moveTo>
                  <a:lnTo>
                    <a:pt x="179" y="54"/>
                  </a:lnTo>
                  <a:lnTo>
                    <a:pt x="176" y="54"/>
                  </a:lnTo>
                  <a:lnTo>
                    <a:pt x="173" y="54"/>
                  </a:lnTo>
                  <a:lnTo>
                    <a:pt x="169" y="54"/>
                  </a:lnTo>
                  <a:lnTo>
                    <a:pt x="166" y="54"/>
                  </a:lnTo>
                  <a:lnTo>
                    <a:pt x="162" y="54"/>
                  </a:lnTo>
                  <a:lnTo>
                    <a:pt x="158" y="54"/>
                  </a:lnTo>
                  <a:lnTo>
                    <a:pt x="154" y="53"/>
                  </a:lnTo>
                  <a:lnTo>
                    <a:pt x="150" y="53"/>
                  </a:lnTo>
                  <a:lnTo>
                    <a:pt x="145" y="53"/>
                  </a:lnTo>
                  <a:lnTo>
                    <a:pt x="141" y="52"/>
                  </a:lnTo>
                  <a:lnTo>
                    <a:pt x="137" y="50"/>
                  </a:lnTo>
                  <a:lnTo>
                    <a:pt x="132" y="50"/>
                  </a:lnTo>
                  <a:lnTo>
                    <a:pt x="127" y="49"/>
                  </a:lnTo>
                  <a:lnTo>
                    <a:pt x="123" y="47"/>
                  </a:lnTo>
                  <a:lnTo>
                    <a:pt x="119" y="46"/>
                  </a:lnTo>
                  <a:lnTo>
                    <a:pt x="115" y="45"/>
                  </a:lnTo>
                  <a:lnTo>
                    <a:pt x="112" y="42"/>
                  </a:lnTo>
                  <a:lnTo>
                    <a:pt x="108" y="40"/>
                  </a:lnTo>
                  <a:lnTo>
                    <a:pt x="105" y="38"/>
                  </a:lnTo>
                  <a:lnTo>
                    <a:pt x="101" y="36"/>
                  </a:lnTo>
                  <a:lnTo>
                    <a:pt x="98" y="34"/>
                  </a:lnTo>
                  <a:lnTo>
                    <a:pt x="96" y="31"/>
                  </a:lnTo>
                  <a:lnTo>
                    <a:pt x="93" y="29"/>
                  </a:lnTo>
                  <a:lnTo>
                    <a:pt x="90" y="27"/>
                  </a:lnTo>
                  <a:lnTo>
                    <a:pt x="89" y="24"/>
                  </a:lnTo>
                  <a:lnTo>
                    <a:pt x="86" y="20"/>
                  </a:lnTo>
                  <a:lnTo>
                    <a:pt x="85" y="17"/>
                  </a:lnTo>
                  <a:lnTo>
                    <a:pt x="83" y="13"/>
                  </a:lnTo>
                  <a:lnTo>
                    <a:pt x="80" y="9"/>
                  </a:lnTo>
                  <a:lnTo>
                    <a:pt x="80" y="5"/>
                  </a:lnTo>
                  <a:lnTo>
                    <a:pt x="79" y="0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6" y="36"/>
                  </a:lnTo>
                  <a:lnTo>
                    <a:pt x="8" y="45"/>
                  </a:lnTo>
                  <a:lnTo>
                    <a:pt x="13" y="54"/>
                  </a:lnTo>
                  <a:lnTo>
                    <a:pt x="18" y="63"/>
                  </a:lnTo>
                  <a:lnTo>
                    <a:pt x="24" y="71"/>
                  </a:lnTo>
                  <a:lnTo>
                    <a:pt x="29" y="78"/>
                  </a:lnTo>
                  <a:lnTo>
                    <a:pt x="35" y="85"/>
                  </a:lnTo>
                  <a:lnTo>
                    <a:pt x="42" y="90"/>
                  </a:lnTo>
                  <a:lnTo>
                    <a:pt x="49" y="97"/>
                  </a:lnTo>
                  <a:lnTo>
                    <a:pt x="55" y="101"/>
                  </a:lnTo>
                  <a:lnTo>
                    <a:pt x="62" y="107"/>
                  </a:lnTo>
                  <a:lnTo>
                    <a:pt x="69" y="111"/>
                  </a:lnTo>
                  <a:lnTo>
                    <a:pt x="76" y="114"/>
                  </a:lnTo>
                  <a:lnTo>
                    <a:pt x="83" y="118"/>
                  </a:lnTo>
                  <a:lnTo>
                    <a:pt x="91" y="121"/>
                  </a:lnTo>
                  <a:lnTo>
                    <a:pt x="98" y="124"/>
                  </a:lnTo>
                  <a:lnTo>
                    <a:pt x="105" y="125"/>
                  </a:lnTo>
                  <a:lnTo>
                    <a:pt x="112" y="128"/>
                  </a:lnTo>
                  <a:lnTo>
                    <a:pt x="119" y="129"/>
                  </a:lnTo>
                  <a:lnTo>
                    <a:pt x="126" y="130"/>
                  </a:lnTo>
                  <a:lnTo>
                    <a:pt x="133" y="132"/>
                  </a:lnTo>
                  <a:lnTo>
                    <a:pt x="139" y="133"/>
                  </a:lnTo>
                  <a:lnTo>
                    <a:pt x="145" y="133"/>
                  </a:lnTo>
                  <a:lnTo>
                    <a:pt x="152" y="135"/>
                  </a:lnTo>
                  <a:lnTo>
                    <a:pt x="158" y="135"/>
                  </a:lnTo>
                  <a:lnTo>
                    <a:pt x="163" y="135"/>
                  </a:lnTo>
                  <a:lnTo>
                    <a:pt x="169" y="135"/>
                  </a:lnTo>
                  <a:lnTo>
                    <a:pt x="173" y="135"/>
                  </a:lnTo>
                  <a:lnTo>
                    <a:pt x="179" y="135"/>
                  </a:lnTo>
                  <a:lnTo>
                    <a:pt x="183" y="135"/>
                  </a:lnTo>
                  <a:lnTo>
                    <a:pt x="187" y="135"/>
                  </a:lnTo>
                  <a:lnTo>
                    <a:pt x="181" y="54"/>
                  </a:ln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60" name="Freeform 149"/>
            <p:cNvSpPr>
              <a:spLocks noChangeArrowheads="1"/>
            </p:cNvSpPr>
            <p:nvPr/>
          </p:nvSpPr>
          <p:spPr bwMode="auto">
            <a:xfrm>
              <a:off x="5557" y="4478"/>
              <a:ext cx="90" cy="215"/>
            </a:xfrm>
            <a:custGeom>
              <a:avLst/>
              <a:gdLst>
                <a:gd name="T0" fmla="*/ 375128245 w 161"/>
                <a:gd name="T1" fmla="*/ 398309986 h 377"/>
                <a:gd name="T2" fmla="*/ 375128245 w 161"/>
                <a:gd name="T3" fmla="*/ 398309986 h 377"/>
                <a:gd name="T4" fmla="*/ 375128245 w 161"/>
                <a:gd name="T5" fmla="*/ 398309986 h 377"/>
                <a:gd name="T6" fmla="*/ 375128245 w 161"/>
                <a:gd name="T7" fmla="*/ 398309986 h 377"/>
                <a:gd name="T8" fmla="*/ 375128245 w 161"/>
                <a:gd name="T9" fmla="*/ 398309986 h 377"/>
                <a:gd name="T10" fmla="*/ 375128245 w 161"/>
                <a:gd name="T11" fmla="*/ 398309986 h 377"/>
                <a:gd name="T12" fmla="*/ 375128245 w 161"/>
                <a:gd name="T13" fmla="*/ 398309986 h 377"/>
                <a:gd name="T14" fmla="*/ 375128245 w 161"/>
                <a:gd name="T15" fmla="*/ 398309986 h 377"/>
                <a:gd name="T16" fmla="*/ 375128245 w 161"/>
                <a:gd name="T17" fmla="*/ 398309986 h 377"/>
                <a:gd name="T18" fmla="*/ 375128245 w 161"/>
                <a:gd name="T19" fmla="*/ 398309986 h 377"/>
                <a:gd name="T20" fmla="*/ 375128245 w 161"/>
                <a:gd name="T21" fmla="*/ 398309986 h 377"/>
                <a:gd name="T22" fmla="*/ 375128245 w 161"/>
                <a:gd name="T23" fmla="*/ 398309986 h 377"/>
                <a:gd name="T24" fmla="*/ 375128245 w 161"/>
                <a:gd name="T25" fmla="*/ 398309986 h 377"/>
                <a:gd name="T26" fmla="*/ 375128245 w 161"/>
                <a:gd name="T27" fmla="*/ 398309986 h 377"/>
                <a:gd name="T28" fmla="*/ 375128245 w 161"/>
                <a:gd name="T29" fmla="*/ 398309986 h 377"/>
                <a:gd name="T30" fmla="*/ 375128245 w 161"/>
                <a:gd name="T31" fmla="*/ 398309986 h 377"/>
                <a:gd name="T32" fmla="*/ 375128245 w 161"/>
                <a:gd name="T33" fmla="*/ 398309986 h 377"/>
                <a:gd name="T34" fmla="*/ 375128245 w 161"/>
                <a:gd name="T35" fmla="*/ 398309986 h 377"/>
                <a:gd name="T36" fmla="*/ 375128245 w 161"/>
                <a:gd name="T37" fmla="*/ 398309986 h 377"/>
                <a:gd name="T38" fmla="*/ 375128245 w 161"/>
                <a:gd name="T39" fmla="*/ 398309986 h 377"/>
                <a:gd name="T40" fmla="*/ 375128245 w 161"/>
                <a:gd name="T41" fmla="*/ 398309986 h 377"/>
                <a:gd name="T42" fmla="*/ 375128245 w 161"/>
                <a:gd name="T43" fmla="*/ 398309986 h 377"/>
                <a:gd name="T44" fmla="*/ 375128245 w 161"/>
                <a:gd name="T45" fmla="*/ 398309986 h 377"/>
                <a:gd name="T46" fmla="*/ 375128245 w 161"/>
                <a:gd name="T47" fmla="*/ 398309986 h 377"/>
                <a:gd name="T48" fmla="*/ 375128245 w 161"/>
                <a:gd name="T49" fmla="*/ 398309986 h 377"/>
                <a:gd name="T50" fmla="*/ 375128245 w 161"/>
                <a:gd name="T51" fmla="*/ 398309986 h 377"/>
                <a:gd name="T52" fmla="*/ 375128245 w 161"/>
                <a:gd name="T53" fmla="*/ 398309986 h 377"/>
                <a:gd name="T54" fmla="*/ 375128245 w 161"/>
                <a:gd name="T55" fmla="*/ 398309986 h 377"/>
                <a:gd name="T56" fmla="*/ 375128245 w 161"/>
                <a:gd name="T57" fmla="*/ 398309986 h 377"/>
                <a:gd name="T58" fmla="*/ 375128245 w 161"/>
                <a:gd name="T59" fmla="*/ 398309986 h 377"/>
                <a:gd name="T60" fmla="*/ 375128245 w 161"/>
                <a:gd name="T61" fmla="*/ 398309986 h 377"/>
                <a:gd name="T62" fmla="*/ 375128245 w 161"/>
                <a:gd name="T63" fmla="*/ 398309986 h 377"/>
                <a:gd name="T64" fmla="*/ 375128245 w 161"/>
                <a:gd name="T65" fmla="*/ 0 h 3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1"/>
                <a:gd name="T100" fmla="*/ 0 h 377"/>
                <a:gd name="T101" fmla="*/ 161 w 161"/>
                <a:gd name="T102" fmla="*/ 377 h 3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1" h="377">
                  <a:moveTo>
                    <a:pt x="61" y="15"/>
                  </a:moveTo>
                  <a:lnTo>
                    <a:pt x="64" y="28"/>
                  </a:lnTo>
                  <a:lnTo>
                    <a:pt x="65" y="39"/>
                  </a:lnTo>
                  <a:lnTo>
                    <a:pt x="68" y="51"/>
                  </a:lnTo>
                  <a:lnTo>
                    <a:pt x="70" y="64"/>
                  </a:lnTo>
                  <a:lnTo>
                    <a:pt x="72" y="78"/>
                  </a:lnTo>
                  <a:lnTo>
                    <a:pt x="74" y="90"/>
                  </a:lnTo>
                  <a:lnTo>
                    <a:pt x="75" y="103"/>
                  </a:lnTo>
                  <a:lnTo>
                    <a:pt x="76" y="115"/>
                  </a:lnTo>
                  <a:lnTo>
                    <a:pt x="78" y="127"/>
                  </a:lnTo>
                  <a:lnTo>
                    <a:pt x="79" y="141"/>
                  </a:lnTo>
                  <a:lnTo>
                    <a:pt x="81" y="152"/>
                  </a:lnTo>
                  <a:lnTo>
                    <a:pt x="81" y="165"/>
                  </a:lnTo>
                  <a:lnTo>
                    <a:pt x="81" y="177"/>
                  </a:lnTo>
                  <a:lnTo>
                    <a:pt x="81" y="188"/>
                  </a:lnTo>
                  <a:lnTo>
                    <a:pt x="79" y="199"/>
                  </a:lnTo>
                  <a:lnTo>
                    <a:pt x="78" y="211"/>
                  </a:lnTo>
                  <a:lnTo>
                    <a:pt x="76" y="220"/>
                  </a:lnTo>
                  <a:lnTo>
                    <a:pt x="75" y="230"/>
                  </a:lnTo>
                  <a:lnTo>
                    <a:pt x="72" y="238"/>
                  </a:lnTo>
                  <a:lnTo>
                    <a:pt x="71" y="247"/>
                  </a:lnTo>
                  <a:lnTo>
                    <a:pt x="67" y="253"/>
                  </a:lnTo>
                  <a:lnTo>
                    <a:pt x="64" y="260"/>
                  </a:lnTo>
                  <a:lnTo>
                    <a:pt x="60" y="267"/>
                  </a:lnTo>
                  <a:lnTo>
                    <a:pt x="56" y="271"/>
                  </a:lnTo>
                  <a:lnTo>
                    <a:pt x="52" y="277"/>
                  </a:lnTo>
                  <a:lnTo>
                    <a:pt x="47" y="281"/>
                  </a:lnTo>
                  <a:lnTo>
                    <a:pt x="42" y="284"/>
                  </a:lnTo>
                  <a:lnTo>
                    <a:pt x="35" y="288"/>
                  </a:lnTo>
                  <a:lnTo>
                    <a:pt x="28" y="291"/>
                  </a:lnTo>
                  <a:lnTo>
                    <a:pt x="20" y="294"/>
                  </a:lnTo>
                  <a:lnTo>
                    <a:pt x="11" y="295"/>
                  </a:lnTo>
                  <a:lnTo>
                    <a:pt x="0" y="296"/>
                  </a:lnTo>
                  <a:lnTo>
                    <a:pt x="6" y="377"/>
                  </a:lnTo>
                  <a:lnTo>
                    <a:pt x="24" y="374"/>
                  </a:lnTo>
                  <a:lnTo>
                    <a:pt x="39" y="371"/>
                  </a:lnTo>
                  <a:lnTo>
                    <a:pt x="56" y="367"/>
                  </a:lnTo>
                  <a:lnTo>
                    <a:pt x="70" y="360"/>
                  </a:lnTo>
                  <a:lnTo>
                    <a:pt x="83" y="353"/>
                  </a:lnTo>
                  <a:lnTo>
                    <a:pt x="96" y="345"/>
                  </a:lnTo>
                  <a:lnTo>
                    <a:pt x="107" y="335"/>
                  </a:lnTo>
                  <a:lnTo>
                    <a:pt x="118" y="324"/>
                  </a:lnTo>
                  <a:lnTo>
                    <a:pt x="126" y="313"/>
                  </a:lnTo>
                  <a:lnTo>
                    <a:pt x="133" y="300"/>
                  </a:lnTo>
                  <a:lnTo>
                    <a:pt x="140" y="288"/>
                  </a:lnTo>
                  <a:lnTo>
                    <a:pt x="146" y="274"/>
                  </a:lnTo>
                  <a:lnTo>
                    <a:pt x="150" y="262"/>
                  </a:lnTo>
                  <a:lnTo>
                    <a:pt x="154" y="248"/>
                  </a:lnTo>
                  <a:lnTo>
                    <a:pt x="157" y="234"/>
                  </a:lnTo>
                  <a:lnTo>
                    <a:pt x="158" y="220"/>
                  </a:lnTo>
                  <a:lnTo>
                    <a:pt x="159" y="206"/>
                  </a:lnTo>
                  <a:lnTo>
                    <a:pt x="161" y="193"/>
                  </a:lnTo>
                  <a:lnTo>
                    <a:pt x="161" y="177"/>
                  </a:lnTo>
                  <a:lnTo>
                    <a:pt x="161" y="163"/>
                  </a:lnTo>
                  <a:lnTo>
                    <a:pt x="161" y="150"/>
                  </a:lnTo>
                  <a:lnTo>
                    <a:pt x="159" y="134"/>
                  </a:lnTo>
                  <a:lnTo>
                    <a:pt x="158" y="121"/>
                  </a:lnTo>
                  <a:lnTo>
                    <a:pt x="157" y="107"/>
                  </a:lnTo>
                  <a:lnTo>
                    <a:pt x="155" y="93"/>
                  </a:lnTo>
                  <a:lnTo>
                    <a:pt x="154" y="79"/>
                  </a:lnTo>
                  <a:lnTo>
                    <a:pt x="151" y="65"/>
                  </a:lnTo>
                  <a:lnTo>
                    <a:pt x="150" y="51"/>
                  </a:lnTo>
                  <a:lnTo>
                    <a:pt x="147" y="38"/>
                  </a:lnTo>
                  <a:lnTo>
                    <a:pt x="144" y="25"/>
                  </a:lnTo>
                  <a:lnTo>
                    <a:pt x="143" y="13"/>
                  </a:lnTo>
                  <a:lnTo>
                    <a:pt x="140" y="0"/>
                  </a:lnTo>
                  <a:lnTo>
                    <a:pt x="61" y="15"/>
                  </a:ln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61" name="Freeform 150"/>
            <p:cNvSpPr>
              <a:spLocks noChangeArrowheads="1"/>
            </p:cNvSpPr>
            <p:nvPr/>
          </p:nvSpPr>
          <p:spPr bwMode="auto">
            <a:xfrm>
              <a:off x="5587" y="4320"/>
              <a:ext cx="162" cy="164"/>
            </a:xfrm>
            <a:custGeom>
              <a:avLst/>
              <a:gdLst>
                <a:gd name="T0" fmla="*/ 398584025 w 284"/>
                <a:gd name="T1" fmla="*/ 0 h 287"/>
                <a:gd name="T2" fmla="*/ 398584025 w 284"/>
                <a:gd name="T3" fmla="*/ 400696657 h 287"/>
                <a:gd name="T4" fmla="*/ 398584025 w 284"/>
                <a:gd name="T5" fmla="*/ 400696657 h 287"/>
                <a:gd name="T6" fmla="*/ 398584025 w 284"/>
                <a:gd name="T7" fmla="*/ 400696657 h 287"/>
                <a:gd name="T8" fmla="*/ 398584025 w 284"/>
                <a:gd name="T9" fmla="*/ 400696657 h 287"/>
                <a:gd name="T10" fmla="*/ 398584025 w 284"/>
                <a:gd name="T11" fmla="*/ 400696657 h 287"/>
                <a:gd name="T12" fmla="*/ 398584025 w 284"/>
                <a:gd name="T13" fmla="*/ 400696657 h 287"/>
                <a:gd name="T14" fmla="*/ 398584025 w 284"/>
                <a:gd name="T15" fmla="*/ 400696657 h 287"/>
                <a:gd name="T16" fmla="*/ 398584025 w 284"/>
                <a:gd name="T17" fmla="*/ 400696657 h 287"/>
                <a:gd name="T18" fmla="*/ 398584025 w 284"/>
                <a:gd name="T19" fmla="*/ 400696657 h 287"/>
                <a:gd name="T20" fmla="*/ 398584025 w 284"/>
                <a:gd name="T21" fmla="*/ 400696657 h 287"/>
                <a:gd name="T22" fmla="*/ 398584025 w 284"/>
                <a:gd name="T23" fmla="*/ 400696657 h 287"/>
                <a:gd name="T24" fmla="*/ 398584025 w 284"/>
                <a:gd name="T25" fmla="*/ 400696657 h 287"/>
                <a:gd name="T26" fmla="*/ 0 w 284"/>
                <a:gd name="T27" fmla="*/ 400696657 h 287"/>
                <a:gd name="T28" fmla="*/ 398584025 w 284"/>
                <a:gd name="T29" fmla="*/ 400696657 h 287"/>
                <a:gd name="T30" fmla="*/ 398584025 w 284"/>
                <a:gd name="T31" fmla="*/ 400696657 h 287"/>
                <a:gd name="T32" fmla="*/ 398584025 w 284"/>
                <a:gd name="T33" fmla="*/ 400696657 h 287"/>
                <a:gd name="T34" fmla="*/ 398584025 w 284"/>
                <a:gd name="T35" fmla="*/ 400696657 h 287"/>
                <a:gd name="T36" fmla="*/ 398584025 w 284"/>
                <a:gd name="T37" fmla="*/ 400696657 h 287"/>
                <a:gd name="T38" fmla="*/ 398584025 w 284"/>
                <a:gd name="T39" fmla="*/ 400696657 h 287"/>
                <a:gd name="T40" fmla="*/ 398584025 w 284"/>
                <a:gd name="T41" fmla="*/ 400696657 h 287"/>
                <a:gd name="T42" fmla="*/ 398584025 w 284"/>
                <a:gd name="T43" fmla="*/ 400696657 h 287"/>
                <a:gd name="T44" fmla="*/ 398584025 w 284"/>
                <a:gd name="T45" fmla="*/ 400696657 h 287"/>
                <a:gd name="T46" fmla="*/ 398584025 w 284"/>
                <a:gd name="T47" fmla="*/ 400696657 h 287"/>
                <a:gd name="T48" fmla="*/ 398584025 w 284"/>
                <a:gd name="T49" fmla="*/ 400696657 h 287"/>
                <a:gd name="T50" fmla="*/ 398584025 w 284"/>
                <a:gd name="T51" fmla="*/ 400696657 h 287"/>
                <a:gd name="T52" fmla="*/ 398584025 w 284"/>
                <a:gd name="T53" fmla="*/ 400696657 h 287"/>
                <a:gd name="T54" fmla="*/ 398584025 w 284"/>
                <a:gd name="T55" fmla="*/ 400696657 h 287"/>
                <a:gd name="T56" fmla="*/ 398584025 w 284"/>
                <a:gd name="T57" fmla="*/ 400696657 h 287"/>
                <a:gd name="T58" fmla="*/ 398584025 w 284"/>
                <a:gd name="T59" fmla="*/ 400696657 h 287"/>
                <a:gd name="T60" fmla="*/ 398584025 w 284"/>
                <a:gd name="T61" fmla="*/ 400696657 h 287"/>
                <a:gd name="T62" fmla="*/ 398584025 w 284"/>
                <a:gd name="T63" fmla="*/ 400696657 h 287"/>
                <a:gd name="T64" fmla="*/ 398584025 w 284"/>
                <a:gd name="T65" fmla="*/ 400696657 h 2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287"/>
                <a:gd name="T101" fmla="*/ 284 w 284"/>
                <a:gd name="T102" fmla="*/ 287 h 2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287">
                  <a:moveTo>
                    <a:pt x="284" y="0"/>
                  </a:moveTo>
                  <a:lnTo>
                    <a:pt x="266" y="0"/>
                  </a:lnTo>
                  <a:lnTo>
                    <a:pt x="248" y="0"/>
                  </a:lnTo>
                  <a:lnTo>
                    <a:pt x="231" y="1"/>
                  </a:lnTo>
                  <a:lnTo>
                    <a:pt x="214" y="2"/>
                  </a:lnTo>
                  <a:lnTo>
                    <a:pt x="199" y="5"/>
                  </a:lnTo>
                  <a:lnTo>
                    <a:pt x="183" y="8"/>
                  </a:lnTo>
                  <a:lnTo>
                    <a:pt x="167" y="11"/>
                  </a:lnTo>
                  <a:lnTo>
                    <a:pt x="154" y="15"/>
                  </a:lnTo>
                  <a:lnTo>
                    <a:pt x="140" y="19"/>
                  </a:lnTo>
                  <a:lnTo>
                    <a:pt x="126" y="23"/>
                  </a:lnTo>
                  <a:lnTo>
                    <a:pt x="112" y="29"/>
                  </a:lnTo>
                  <a:lnTo>
                    <a:pt x="100" y="35"/>
                  </a:lnTo>
                  <a:lnTo>
                    <a:pt x="89" y="42"/>
                  </a:lnTo>
                  <a:lnTo>
                    <a:pt x="77" y="49"/>
                  </a:lnTo>
                  <a:lnTo>
                    <a:pt x="66" y="58"/>
                  </a:lnTo>
                  <a:lnTo>
                    <a:pt x="55" y="67"/>
                  </a:lnTo>
                  <a:lnTo>
                    <a:pt x="47" y="77"/>
                  </a:lnTo>
                  <a:lnTo>
                    <a:pt x="37" y="88"/>
                  </a:lnTo>
                  <a:lnTo>
                    <a:pt x="30" y="99"/>
                  </a:lnTo>
                  <a:lnTo>
                    <a:pt x="23" y="110"/>
                  </a:lnTo>
                  <a:lnTo>
                    <a:pt x="18" y="123"/>
                  </a:lnTo>
                  <a:lnTo>
                    <a:pt x="12" y="135"/>
                  </a:lnTo>
                  <a:lnTo>
                    <a:pt x="8" y="149"/>
                  </a:lnTo>
                  <a:lnTo>
                    <a:pt x="6" y="163"/>
                  </a:lnTo>
                  <a:lnTo>
                    <a:pt x="3" y="177"/>
                  </a:lnTo>
                  <a:lnTo>
                    <a:pt x="1" y="192"/>
                  </a:lnTo>
                  <a:lnTo>
                    <a:pt x="0" y="207"/>
                  </a:lnTo>
                  <a:lnTo>
                    <a:pt x="0" y="222"/>
                  </a:lnTo>
                  <a:lnTo>
                    <a:pt x="1" y="238"/>
                  </a:lnTo>
                  <a:lnTo>
                    <a:pt x="3" y="254"/>
                  </a:lnTo>
                  <a:lnTo>
                    <a:pt x="6" y="271"/>
                  </a:lnTo>
                  <a:lnTo>
                    <a:pt x="8" y="287"/>
                  </a:lnTo>
                  <a:lnTo>
                    <a:pt x="87" y="272"/>
                  </a:lnTo>
                  <a:lnTo>
                    <a:pt x="84" y="258"/>
                  </a:lnTo>
                  <a:lnTo>
                    <a:pt x="83" y="244"/>
                  </a:lnTo>
                  <a:lnTo>
                    <a:pt x="82" y="232"/>
                  </a:lnTo>
                  <a:lnTo>
                    <a:pt x="80" y="220"/>
                  </a:lnTo>
                  <a:lnTo>
                    <a:pt x="80" y="208"/>
                  </a:lnTo>
                  <a:lnTo>
                    <a:pt x="82" y="197"/>
                  </a:lnTo>
                  <a:lnTo>
                    <a:pt x="83" y="188"/>
                  </a:lnTo>
                  <a:lnTo>
                    <a:pt x="84" y="178"/>
                  </a:lnTo>
                  <a:lnTo>
                    <a:pt x="86" y="170"/>
                  </a:lnTo>
                  <a:lnTo>
                    <a:pt x="89" y="161"/>
                  </a:lnTo>
                  <a:lnTo>
                    <a:pt x="91" y="155"/>
                  </a:lnTo>
                  <a:lnTo>
                    <a:pt x="94" y="148"/>
                  </a:lnTo>
                  <a:lnTo>
                    <a:pt x="98" y="142"/>
                  </a:lnTo>
                  <a:lnTo>
                    <a:pt x="102" y="135"/>
                  </a:lnTo>
                  <a:lnTo>
                    <a:pt x="106" y="130"/>
                  </a:lnTo>
                  <a:lnTo>
                    <a:pt x="112" y="124"/>
                  </a:lnTo>
                  <a:lnTo>
                    <a:pt x="118" y="120"/>
                  </a:lnTo>
                  <a:lnTo>
                    <a:pt x="123" y="114"/>
                  </a:lnTo>
                  <a:lnTo>
                    <a:pt x="130" y="110"/>
                  </a:lnTo>
                  <a:lnTo>
                    <a:pt x="138" y="106"/>
                  </a:lnTo>
                  <a:lnTo>
                    <a:pt x="147" y="102"/>
                  </a:lnTo>
                  <a:lnTo>
                    <a:pt x="155" y="98"/>
                  </a:lnTo>
                  <a:lnTo>
                    <a:pt x="165" y="95"/>
                  </a:lnTo>
                  <a:lnTo>
                    <a:pt x="174" y="92"/>
                  </a:lnTo>
                  <a:lnTo>
                    <a:pt x="185" y="89"/>
                  </a:lnTo>
                  <a:lnTo>
                    <a:pt x="198" y="87"/>
                  </a:lnTo>
                  <a:lnTo>
                    <a:pt x="210" y="84"/>
                  </a:lnTo>
                  <a:lnTo>
                    <a:pt x="224" y="83"/>
                  </a:lnTo>
                  <a:lnTo>
                    <a:pt x="238" y="81"/>
                  </a:lnTo>
                  <a:lnTo>
                    <a:pt x="252" y="80"/>
                  </a:lnTo>
                  <a:lnTo>
                    <a:pt x="267" y="80"/>
                  </a:lnTo>
                  <a:lnTo>
                    <a:pt x="284" y="8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62" name="Freeform 151"/>
            <p:cNvSpPr>
              <a:spLocks noChangeArrowheads="1"/>
            </p:cNvSpPr>
            <p:nvPr/>
          </p:nvSpPr>
          <p:spPr bwMode="auto">
            <a:xfrm>
              <a:off x="5455" y="4618"/>
              <a:ext cx="102" cy="72"/>
            </a:xfrm>
            <a:custGeom>
              <a:avLst/>
              <a:gdLst>
                <a:gd name="T0" fmla="*/ 384321478 w 181"/>
                <a:gd name="T1" fmla="*/ 391305716 h 127"/>
                <a:gd name="T2" fmla="*/ 384321478 w 181"/>
                <a:gd name="T3" fmla="*/ 391305716 h 127"/>
                <a:gd name="T4" fmla="*/ 384321478 w 181"/>
                <a:gd name="T5" fmla="*/ 391305716 h 127"/>
                <a:gd name="T6" fmla="*/ 384321478 w 181"/>
                <a:gd name="T7" fmla="*/ 391305716 h 127"/>
                <a:gd name="T8" fmla="*/ 384321478 w 181"/>
                <a:gd name="T9" fmla="*/ 391305716 h 127"/>
                <a:gd name="T10" fmla="*/ 384321478 w 181"/>
                <a:gd name="T11" fmla="*/ 391305716 h 127"/>
                <a:gd name="T12" fmla="*/ 384321478 w 181"/>
                <a:gd name="T13" fmla="*/ 391305716 h 127"/>
                <a:gd name="T14" fmla="*/ 384321478 w 181"/>
                <a:gd name="T15" fmla="*/ 391305716 h 127"/>
                <a:gd name="T16" fmla="*/ 384321478 w 181"/>
                <a:gd name="T17" fmla="*/ 391305716 h 127"/>
                <a:gd name="T18" fmla="*/ 384321478 w 181"/>
                <a:gd name="T19" fmla="*/ 391305716 h 127"/>
                <a:gd name="T20" fmla="*/ 384321478 w 181"/>
                <a:gd name="T21" fmla="*/ 391305716 h 127"/>
                <a:gd name="T22" fmla="*/ 384321478 w 181"/>
                <a:gd name="T23" fmla="*/ 391305716 h 127"/>
                <a:gd name="T24" fmla="*/ 384321478 w 181"/>
                <a:gd name="T25" fmla="*/ 391305716 h 127"/>
                <a:gd name="T26" fmla="*/ 384321478 w 181"/>
                <a:gd name="T27" fmla="*/ 391305716 h 127"/>
                <a:gd name="T28" fmla="*/ 384321478 w 181"/>
                <a:gd name="T29" fmla="*/ 391305716 h 127"/>
                <a:gd name="T30" fmla="*/ 384321478 w 181"/>
                <a:gd name="T31" fmla="*/ 391305716 h 127"/>
                <a:gd name="T32" fmla="*/ 0 w 181"/>
                <a:gd name="T33" fmla="*/ 391305716 h 127"/>
                <a:gd name="T34" fmla="*/ 384321478 w 181"/>
                <a:gd name="T35" fmla="*/ 391305716 h 127"/>
                <a:gd name="T36" fmla="*/ 384321478 w 181"/>
                <a:gd name="T37" fmla="*/ 391305716 h 127"/>
                <a:gd name="T38" fmla="*/ 384321478 w 181"/>
                <a:gd name="T39" fmla="*/ 391305716 h 127"/>
                <a:gd name="T40" fmla="*/ 384321478 w 181"/>
                <a:gd name="T41" fmla="*/ 391305716 h 127"/>
                <a:gd name="T42" fmla="*/ 384321478 w 181"/>
                <a:gd name="T43" fmla="*/ 391305716 h 127"/>
                <a:gd name="T44" fmla="*/ 384321478 w 181"/>
                <a:gd name="T45" fmla="*/ 391305716 h 127"/>
                <a:gd name="T46" fmla="*/ 384321478 w 181"/>
                <a:gd name="T47" fmla="*/ 391305716 h 127"/>
                <a:gd name="T48" fmla="*/ 384321478 w 181"/>
                <a:gd name="T49" fmla="*/ 391305716 h 127"/>
                <a:gd name="T50" fmla="*/ 384321478 w 181"/>
                <a:gd name="T51" fmla="*/ 391305716 h 127"/>
                <a:gd name="T52" fmla="*/ 384321478 w 181"/>
                <a:gd name="T53" fmla="*/ 391305716 h 127"/>
                <a:gd name="T54" fmla="*/ 384321478 w 181"/>
                <a:gd name="T55" fmla="*/ 391305716 h 127"/>
                <a:gd name="T56" fmla="*/ 384321478 w 181"/>
                <a:gd name="T57" fmla="*/ 391305716 h 127"/>
                <a:gd name="T58" fmla="*/ 384321478 w 181"/>
                <a:gd name="T59" fmla="*/ 391305716 h 127"/>
                <a:gd name="T60" fmla="*/ 384321478 w 181"/>
                <a:gd name="T61" fmla="*/ 391305716 h 127"/>
                <a:gd name="T62" fmla="*/ 384321478 w 181"/>
                <a:gd name="T63" fmla="*/ 391305716 h 127"/>
                <a:gd name="T64" fmla="*/ 384321478 w 181"/>
                <a:gd name="T65" fmla="*/ 391305716 h 1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1"/>
                <a:gd name="T100" fmla="*/ 0 h 127"/>
                <a:gd name="T101" fmla="*/ 181 w 181"/>
                <a:gd name="T102" fmla="*/ 127 h 1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1" h="127">
                  <a:moveTo>
                    <a:pt x="175" y="58"/>
                  </a:moveTo>
                  <a:lnTo>
                    <a:pt x="174" y="58"/>
                  </a:lnTo>
                  <a:lnTo>
                    <a:pt x="170" y="58"/>
                  </a:lnTo>
                  <a:lnTo>
                    <a:pt x="167" y="58"/>
                  </a:lnTo>
                  <a:lnTo>
                    <a:pt x="163" y="58"/>
                  </a:lnTo>
                  <a:lnTo>
                    <a:pt x="160" y="58"/>
                  </a:lnTo>
                  <a:lnTo>
                    <a:pt x="156" y="58"/>
                  </a:lnTo>
                  <a:lnTo>
                    <a:pt x="152" y="58"/>
                  </a:lnTo>
                  <a:lnTo>
                    <a:pt x="148" y="56"/>
                  </a:lnTo>
                  <a:lnTo>
                    <a:pt x="144" y="56"/>
                  </a:lnTo>
                  <a:lnTo>
                    <a:pt x="138" y="56"/>
                  </a:lnTo>
                  <a:lnTo>
                    <a:pt x="134" y="55"/>
                  </a:lnTo>
                  <a:lnTo>
                    <a:pt x="130" y="54"/>
                  </a:lnTo>
                  <a:lnTo>
                    <a:pt x="124" y="54"/>
                  </a:lnTo>
                  <a:lnTo>
                    <a:pt x="120" y="52"/>
                  </a:lnTo>
                  <a:lnTo>
                    <a:pt x="116" y="51"/>
                  </a:lnTo>
                  <a:lnTo>
                    <a:pt x="112" y="48"/>
                  </a:lnTo>
                  <a:lnTo>
                    <a:pt x="108" y="47"/>
                  </a:lnTo>
                  <a:lnTo>
                    <a:pt x="103" y="45"/>
                  </a:lnTo>
                  <a:lnTo>
                    <a:pt x="99" y="43"/>
                  </a:lnTo>
                  <a:lnTo>
                    <a:pt x="95" y="41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85" y="34"/>
                  </a:lnTo>
                  <a:lnTo>
                    <a:pt x="83" y="32"/>
                  </a:lnTo>
                  <a:lnTo>
                    <a:pt x="80" y="29"/>
                  </a:lnTo>
                  <a:lnTo>
                    <a:pt x="79" y="25"/>
                  </a:lnTo>
                  <a:lnTo>
                    <a:pt x="76" y="22"/>
                  </a:lnTo>
                  <a:lnTo>
                    <a:pt x="73" y="18"/>
                  </a:lnTo>
                  <a:lnTo>
                    <a:pt x="72" y="14"/>
                  </a:lnTo>
                  <a:lnTo>
                    <a:pt x="70" y="9"/>
                  </a:lnTo>
                  <a:lnTo>
                    <a:pt x="69" y="5"/>
                  </a:lnTo>
                  <a:lnTo>
                    <a:pt x="67" y="0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5" y="33"/>
                  </a:lnTo>
                  <a:lnTo>
                    <a:pt x="8" y="41"/>
                  </a:lnTo>
                  <a:lnTo>
                    <a:pt x="12" y="51"/>
                  </a:lnTo>
                  <a:lnTo>
                    <a:pt x="18" y="58"/>
                  </a:lnTo>
                  <a:lnTo>
                    <a:pt x="22" y="66"/>
                  </a:lnTo>
                  <a:lnTo>
                    <a:pt x="27" y="73"/>
                  </a:lnTo>
                  <a:lnTo>
                    <a:pt x="33" y="79"/>
                  </a:lnTo>
                  <a:lnTo>
                    <a:pt x="40" y="86"/>
                  </a:lnTo>
                  <a:lnTo>
                    <a:pt x="47" y="91"/>
                  </a:lnTo>
                  <a:lnTo>
                    <a:pt x="52" y="95"/>
                  </a:lnTo>
                  <a:lnTo>
                    <a:pt x="59" y="99"/>
                  </a:lnTo>
                  <a:lnTo>
                    <a:pt x="66" y="104"/>
                  </a:lnTo>
                  <a:lnTo>
                    <a:pt x="73" y="108"/>
                  </a:lnTo>
                  <a:lnTo>
                    <a:pt x="80" y="110"/>
                  </a:lnTo>
                  <a:lnTo>
                    <a:pt x="87" y="113"/>
                  </a:lnTo>
                  <a:lnTo>
                    <a:pt x="94" y="116"/>
                  </a:lnTo>
                  <a:lnTo>
                    <a:pt x="101" y="119"/>
                  </a:lnTo>
                  <a:lnTo>
                    <a:pt x="108" y="120"/>
                  </a:lnTo>
                  <a:lnTo>
                    <a:pt x="115" y="122"/>
                  </a:lnTo>
                  <a:lnTo>
                    <a:pt x="121" y="123"/>
                  </a:lnTo>
                  <a:lnTo>
                    <a:pt x="127" y="124"/>
                  </a:lnTo>
                  <a:lnTo>
                    <a:pt x="134" y="126"/>
                  </a:lnTo>
                  <a:lnTo>
                    <a:pt x="139" y="126"/>
                  </a:lnTo>
                  <a:lnTo>
                    <a:pt x="146" y="127"/>
                  </a:lnTo>
                  <a:lnTo>
                    <a:pt x="152" y="127"/>
                  </a:lnTo>
                  <a:lnTo>
                    <a:pt x="157" y="127"/>
                  </a:lnTo>
                  <a:lnTo>
                    <a:pt x="163" y="127"/>
                  </a:lnTo>
                  <a:lnTo>
                    <a:pt x="167" y="127"/>
                  </a:lnTo>
                  <a:lnTo>
                    <a:pt x="173" y="127"/>
                  </a:lnTo>
                  <a:lnTo>
                    <a:pt x="177" y="127"/>
                  </a:lnTo>
                  <a:lnTo>
                    <a:pt x="181" y="127"/>
                  </a:lnTo>
                  <a:lnTo>
                    <a:pt x="175" y="58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63" name="Freeform 152"/>
            <p:cNvSpPr>
              <a:spLocks noChangeArrowheads="1"/>
            </p:cNvSpPr>
            <p:nvPr/>
          </p:nvSpPr>
          <p:spPr bwMode="auto">
            <a:xfrm>
              <a:off x="5557" y="4478"/>
              <a:ext cx="87" cy="212"/>
            </a:xfrm>
            <a:custGeom>
              <a:avLst/>
              <a:gdLst>
                <a:gd name="T0" fmla="*/ 379745406 w 155"/>
                <a:gd name="T1" fmla="*/ 407247428 h 369"/>
                <a:gd name="T2" fmla="*/ 379745406 w 155"/>
                <a:gd name="T3" fmla="*/ 407247428 h 369"/>
                <a:gd name="T4" fmla="*/ 379745406 w 155"/>
                <a:gd name="T5" fmla="*/ 407247428 h 369"/>
                <a:gd name="T6" fmla="*/ 379745406 w 155"/>
                <a:gd name="T7" fmla="*/ 407247428 h 369"/>
                <a:gd name="T8" fmla="*/ 379745406 w 155"/>
                <a:gd name="T9" fmla="*/ 407247428 h 369"/>
                <a:gd name="T10" fmla="*/ 379745406 w 155"/>
                <a:gd name="T11" fmla="*/ 407247428 h 369"/>
                <a:gd name="T12" fmla="*/ 379745406 w 155"/>
                <a:gd name="T13" fmla="*/ 407247428 h 369"/>
                <a:gd name="T14" fmla="*/ 379745406 w 155"/>
                <a:gd name="T15" fmla="*/ 407247428 h 369"/>
                <a:gd name="T16" fmla="*/ 379745406 w 155"/>
                <a:gd name="T17" fmla="*/ 407247428 h 369"/>
                <a:gd name="T18" fmla="*/ 379745406 w 155"/>
                <a:gd name="T19" fmla="*/ 407247428 h 369"/>
                <a:gd name="T20" fmla="*/ 379745406 w 155"/>
                <a:gd name="T21" fmla="*/ 407247428 h 369"/>
                <a:gd name="T22" fmla="*/ 379745406 w 155"/>
                <a:gd name="T23" fmla="*/ 407247428 h 369"/>
                <a:gd name="T24" fmla="*/ 379745406 w 155"/>
                <a:gd name="T25" fmla="*/ 407247428 h 369"/>
                <a:gd name="T26" fmla="*/ 379745406 w 155"/>
                <a:gd name="T27" fmla="*/ 407247428 h 369"/>
                <a:gd name="T28" fmla="*/ 379745406 w 155"/>
                <a:gd name="T29" fmla="*/ 407247428 h 369"/>
                <a:gd name="T30" fmla="*/ 379745406 w 155"/>
                <a:gd name="T31" fmla="*/ 407247428 h 369"/>
                <a:gd name="T32" fmla="*/ 379745406 w 155"/>
                <a:gd name="T33" fmla="*/ 407247428 h 369"/>
                <a:gd name="T34" fmla="*/ 379745406 w 155"/>
                <a:gd name="T35" fmla="*/ 407247428 h 369"/>
                <a:gd name="T36" fmla="*/ 379745406 w 155"/>
                <a:gd name="T37" fmla="*/ 407247428 h 369"/>
                <a:gd name="T38" fmla="*/ 379745406 w 155"/>
                <a:gd name="T39" fmla="*/ 407247428 h 369"/>
                <a:gd name="T40" fmla="*/ 379745406 w 155"/>
                <a:gd name="T41" fmla="*/ 407247428 h 369"/>
                <a:gd name="T42" fmla="*/ 379745406 w 155"/>
                <a:gd name="T43" fmla="*/ 407247428 h 369"/>
                <a:gd name="T44" fmla="*/ 379745406 w 155"/>
                <a:gd name="T45" fmla="*/ 407247428 h 369"/>
                <a:gd name="T46" fmla="*/ 379745406 w 155"/>
                <a:gd name="T47" fmla="*/ 407247428 h 369"/>
                <a:gd name="T48" fmla="*/ 379745406 w 155"/>
                <a:gd name="T49" fmla="*/ 407247428 h 369"/>
                <a:gd name="T50" fmla="*/ 379745406 w 155"/>
                <a:gd name="T51" fmla="*/ 407247428 h 369"/>
                <a:gd name="T52" fmla="*/ 379745406 w 155"/>
                <a:gd name="T53" fmla="*/ 407247428 h 369"/>
                <a:gd name="T54" fmla="*/ 379745406 w 155"/>
                <a:gd name="T55" fmla="*/ 407247428 h 369"/>
                <a:gd name="T56" fmla="*/ 379745406 w 155"/>
                <a:gd name="T57" fmla="*/ 407247428 h 369"/>
                <a:gd name="T58" fmla="*/ 379745406 w 155"/>
                <a:gd name="T59" fmla="*/ 407247428 h 369"/>
                <a:gd name="T60" fmla="*/ 379745406 w 155"/>
                <a:gd name="T61" fmla="*/ 407247428 h 369"/>
                <a:gd name="T62" fmla="*/ 379745406 w 155"/>
                <a:gd name="T63" fmla="*/ 407247428 h 369"/>
                <a:gd name="T64" fmla="*/ 379745406 w 155"/>
                <a:gd name="T65" fmla="*/ 0 h 3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"/>
                <a:gd name="T100" fmla="*/ 0 h 369"/>
                <a:gd name="T101" fmla="*/ 155 w 155"/>
                <a:gd name="T102" fmla="*/ 369 h 3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" h="369">
                  <a:moveTo>
                    <a:pt x="67" y="12"/>
                  </a:moveTo>
                  <a:lnTo>
                    <a:pt x="70" y="24"/>
                  </a:lnTo>
                  <a:lnTo>
                    <a:pt x="71" y="37"/>
                  </a:lnTo>
                  <a:lnTo>
                    <a:pt x="74" y="49"/>
                  </a:lnTo>
                  <a:lnTo>
                    <a:pt x="75" y="62"/>
                  </a:lnTo>
                  <a:lnTo>
                    <a:pt x="78" y="74"/>
                  </a:lnTo>
                  <a:lnTo>
                    <a:pt x="79" y="87"/>
                  </a:lnTo>
                  <a:lnTo>
                    <a:pt x="81" y="101"/>
                  </a:lnTo>
                  <a:lnTo>
                    <a:pt x="83" y="113"/>
                  </a:lnTo>
                  <a:lnTo>
                    <a:pt x="85" y="125"/>
                  </a:lnTo>
                  <a:lnTo>
                    <a:pt x="85" y="138"/>
                  </a:lnTo>
                  <a:lnTo>
                    <a:pt x="86" y="150"/>
                  </a:lnTo>
                  <a:lnTo>
                    <a:pt x="86" y="163"/>
                  </a:lnTo>
                  <a:lnTo>
                    <a:pt x="86" y="175"/>
                  </a:lnTo>
                  <a:lnTo>
                    <a:pt x="86" y="186"/>
                  </a:lnTo>
                  <a:lnTo>
                    <a:pt x="85" y="197"/>
                  </a:lnTo>
                  <a:lnTo>
                    <a:pt x="85" y="209"/>
                  </a:lnTo>
                  <a:lnTo>
                    <a:pt x="82" y="220"/>
                  </a:lnTo>
                  <a:lnTo>
                    <a:pt x="81" y="229"/>
                  </a:lnTo>
                  <a:lnTo>
                    <a:pt x="78" y="238"/>
                  </a:lnTo>
                  <a:lnTo>
                    <a:pt x="75" y="247"/>
                  </a:lnTo>
                  <a:lnTo>
                    <a:pt x="72" y="254"/>
                  </a:lnTo>
                  <a:lnTo>
                    <a:pt x="68" y="261"/>
                  </a:lnTo>
                  <a:lnTo>
                    <a:pt x="64" y="268"/>
                  </a:lnTo>
                  <a:lnTo>
                    <a:pt x="60" y="274"/>
                  </a:lnTo>
                  <a:lnTo>
                    <a:pt x="56" y="279"/>
                  </a:lnTo>
                  <a:lnTo>
                    <a:pt x="50" y="283"/>
                  </a:lnTo>
                  <a:lnTo>
                    <a:pt x="45" y="287"/>
                  </a:lnTo>
                  <a:lnTo>
                    <a:pt x="38" y="290"/>
                  </a:lnTo>
                  <a:lnTo>
                    <a:pt x="31" y="294"/>
                  </a:lnTo>
                  <a:lnTo>
                    <a:pt x="21" y="296"/>
                  </a:lnTo>
                  <a:lnTo>
                    <a:pt x="11" y="298"/>
                  </a:lnTo>
                  <a:lnTo>
                    <a:pt x="0" y="300"/>
                  </a:lnTo>
                  <a:lnTo>
                    <a:pt x="6" y="369"/>
                  </a:lnTo>
                  <a:lnTo>
                    <a:pt x="23" y="366"/>
                  </a:lnTo>
                  <a:lnTo>
                    <a:pt x="38" y="364"/>
                  </a:lnTo>
                  <a:lnTo>
                    <a:pt x="53" y="359"/>
                  </a:lnTo>
                  <a:lnTo>
                    <a:pt x="67" y="354"/>
                  </a:lnTo>
                  <a:lnTo>
                    <a:pt x="81" y="346"/>
                  </a:lnTo>
                  <a:lnTo>
                    <a:pt x="93" y="337"/>
                  </a:lnTo>
                  <a:lnTo>
                    <a:pt x="103" y="329"/>
                  </a:lnTo>
                  <a:lnTo>
                    <a:pt x="112" y="318"/>
                  </a:lnTo>
                  <a:lnTo>
                    <a:pt x="122" y="307"/>
                  </a:lnTo>
                  <a:lnTo>
                    <a:pt x="129" y="296"/>
                  </a:lnTo>
                  <a:lnTo>
                    <a:pt x="135" y="283"/>
                  </a:lnTo>
                  <a:lnTo>
                    <a:pt x="140" y="271"/>
                  </a:lnTo>
                  <a:lnTo>
                    <a:pt x="144" y="258"/>
                  </a:lnTo>
                  <a:lnTo>
                    <a:pt x="148" y="245"/>
                  </a:lnTo>
                  <a:lnTo>
                    <a:pt x="151" y="231"/>
                  </a:lnTo>
                  <a:lnTo>
                    <a:pt x="153" y="218"/>
                  </a:lnTo>
                  <a:lnTo>
                    <a:pt x="154" y="204"/>
                  </a:lnTo>
                  <a:lnTo>
                    <a:pt x="155" y="189"/>
                  </a:lnTo>
                  <a:lnTo>
                    <a:pt x="155" y="175"/>
                  </a:lnTo>
                  <a:lnTo>
                    <a:pt x="155" y="161"/>
                  </a:lnTo>
                  <a:lnTo>
                    <a:pt x="155" y="148"/>
                  </a:lnTo>
                  <a:lnTo>
                    <a:pt x="154" y="134"/>
                  </a:lnTo>
                  <a:lnTo>
                    <a:pt x="153" y="120"/>
                  </a:lnTo>
                  <a:lnTo>
                    <a:pt x="151" y="105"/>
                  </a:lnTo>
                  <a:lnTo>
                    <a:pt x="150" y="91"/>
                  </a:lnTo>
                  <a:lnTo>
                    <a:pt x="148" y="77"/>
                  </a:lnTo>
                  <a:lnTo>
                    <a:pt x="146" y="63"/>
                  </a:lnTo>
                  <a:lnTo>
                    <a:pt x="144" y="51"/>
                  </a:lnTo>
                  <a:lnTo>
                    <a:pt x="142" y="37"/>
                  </a:lnTo>
                  <a:lnTo>
                    <a:pt x="139" y="24"/>
                  </a:lnTo>
                  <a:lnTo>
                    <a:pt x="137" y="12"/>
                  </a:lnTo>
                  <a:lnTo>
                    <a:pt x="135" y="0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64" name="Freeform 153"/>
            <p:cNvSpPr>
              <a:spLocks noChangeArrowheads="1"/>
            </p:cNvSpPr>
            <p:nvPr/>
          </p:nvSpPr>
          <p:spPr bwMode="auto">
            <a:xfrm>
              <a:off x="5591" y="4323"/>
              <a:ext cx="158" cy="160"/>
            </a:xfrm>
            <a:custGeom>
              <a:avLst/>
              <a:gdLst>
                <a:gd name="T0" fmla="*/ 394245494 w 278"/>
                <a:gd name="T1" fmla="*/ 0 h 281"/>
                <a:gd name="T2" fmla="*/ 394245494 w 278"/>
                <a:gd name="T3" fmla="*/ 396433963 h 281"/>
                <a:gd name="T4" fmla="*/ 394245494 w 278"/>
                <a:gd name="T5" fmla="*/ 396433963 h 281"/>
                <a:gd name="T6" fmla="*/ 394245494 w 278"/>
                <a:gd name="T7" fmla="*/ 396433963 h 281"/>
                <a:gd name="T8" fmla="*/ 394245494 w 278"/>
                <a:gd name="T9" fmla="*/ 396433963 h 281"/>
                <a:gd name="T10" fmla="*/ 394245494 w 278"/>
                <a:gd name="T11" fmla="*/ 396433963 h 281"/>
                <a:gd name="T12" fmla="*/ 394245494 w 278"/>
                <a:gd name="T13" fmla="*/ 396433963 h 281"/>
                <a:gd name="T14" fmla="*/ 394245494 w 278"/>
                <a:gd name="T15" fmla="*/ 396433963 h 281"/>
                <a:gd name="T16" fmla="*/ 394245494 w 278"/>
                <a:gd name="T17" fmla="*/ 396433963 h 281"/>
                <a:gd name="T18" fmla="*/ 394245494 w 278"/>
                <a:gd name="T19" fmla="*/ 396433963 h 281"/>
                <a:gd name="T20" fmla="*/ 394245494 w 278"/>
                <a:gd name="T21" fmla="*/ 396433963 h 281"/>
                <a:gd name="T22" fmla="*/ 394245494 w 278"/>
                <a:gd name="T23" fmla="*/ 396433963 h 281"/>
                <a:gd name="T24" fmla="*/ 394245494 w 278"/>
                <a:gd name="T25" fmla="*/ 396433963 h 281"/>
                <a:gd name="T26" fmla="*/ 0 w 278"/>
                <a:gd name="T27" fmla="*/ 396433963 h 281"/>
                <a:gd name="T28" fmla="*/ 394245494 w 278"/>
                <a:gd name="T29" fmla="*/ 396433963 h 281"/>
                <a:gd name="T30" fmla="*/ 394245494 w 278"/>
                <a:gd name="T31" fmla="*/ 396433963 h 281"/>
                <a:gd name="T32" fmla="*/ 394245494 w 278"/>
                <a:gd name="T33" fmla="*/ 396433963 h 281"/>
                <a:gd name="T34" fmla="*/ 394245494 w 278"/>
                <a:gd name="T35" fmla="*/ 396433963 h 281"/>
                <a:gd name="T36" fmla="*/ 394245494 w 278"/>
                <a:gd name="T37" fmla="*/ 396433963 h 281"/>
                <a:gd name="T38" fmla="*/ 394245494 w 278"/>
                <a:gd name="T39" fmla="*/ 396433963 h 281"/>
                <a:gd name="T40" fmla="*/ 394245494 w 278"/>
                <a:gd name="T41" fmla="*/ 396433963 h 281"/>
                <a:gd name="T42" fmla="*/ 394245494 w 278"/>
                <a:gd name="T43" fmla="*/ 396433963 h 281"/>
                <a:gd name="T44" fmla="*/ 394245494 w 278"/>
                <a:gd name="T45" fmla="*/ 396433963 h 281"/>
                <a:gd name="T46" fmla="*/ 394245494 w 278"/>
                <a:gd name="T47" fmla="*/ 396433963 h 281"/>
                <a:gd name="T48" fmla="*/ 394245494 w 278"/>
                <a:gd name="T49" fmla="*/ 396433963 h 281"/>
                <a:gd name="T50" fmla="*/ 394245494 w 278"/>
                <a:gd name="T51" fmla="*/ 396433963 h 281"/>
                <a:gd name="T52" fmla="*/ 394245494 w 278"/>
                <a:gd name="T53" fmla="*/ 396433963 h 281"/>
                <a:gd name="T54" fmla="*/ 394245494 w 278"/>
                <a:gd name="T55" fmla="*/ 396433963 h 281"/>
                <a:gd name="T56" fmla="*/ 394245494 w 278"/>
                <a:gd name="T57" fmla="*/ 396433963 h 281"/>
                <a:gd name="T58" fmla="*/ 394245494 w 278"/>
                <a:gd name="T59" fmla="*/ 396433963 h 281"/>
                <a:gd name="T60" fmla="*/ 394245494 w 278"/>
                <a:gd name="T61" fmla="*/ 396433963 h 281"/>
                <a:gd name="T62" fmla="*/ 394245494 w 278"/>
                <a:gd name="T63" fmla="*/ 396433963 h 281"/>
                <a:gd name="T64" fmla="*/ 394245494 w 278"/>
                <a:gd name="T65" fmla="*/ 396433963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8"/>
                <a:gd name="T100" fmla="*/ 0 h 281"/>
                <a:gd name="T101" fmla="*/ 278 w 278"/>
                <a:gd name="T102" fmla="*/ 281 h 2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8" h="281">
                  <a:moveTo>
                    <a:pt x="278" y="0"/>
                  </a:moveTo>
                  <a:lnTo>
                    <a:pt x="260" y="0"/>
                  </a:lnTo>
                  <a:lnTo>
                    <a:pt x="243" y="0"/>
                  </a:lnTo>
                  <a:lnTo>
                    <a:pt x="225" y="1"/>
                  </a:lnTo>
                  <a:lnTo>
                    <a:pt x="208" y="3"/>
                  </a:lnTo>
                  <a:lnTo>
                    <a:pt x="193" y="6"/>
                  </a:lnTo>
                  <a:lnTo>
                    <a:pt x="178" y="8"/>
                  </a:lnTo>
                  <a:lnTo>
                    <a:pt x="163" y="11"/>
                  </a:lnTo>
                  <a:lnTo>
                    <a:pt x="149" y="14"/>
                  </a:lnTo>
                  <a:lnTo>
                    <a:pt x="135" y="19"/>
                  </a:lnTo>
                  <a:lnTo>
                    <a:pt x="121" y="24"/>
                  </a:lnTo>
                  <a:lnTo>
                    <a:pt x="109" y="29"/>
                  </a:lnTo>
                  <a:lnTo>
                    <a:pt x="96" y="35"/>
                  </a:lnTo>
                  <a:lnTo>
                    <a:pt x="85" y="42"/>
                  </a:lnTo>
                  <a:lnTo>
                    <a:pt x="74" y="50"/>
                  </a:lnTo>
                  <a:lnTo>
                    <a:pt x="63" y="57"/>
                  </a:lnTo>
                  <a:lnTo>
                    <a:pt x="53" y="66"/>
                  </a:lnTo>
                  <a:lnTo>
                    <a:pt x="45" y="76"/>
                  </a:lnTo>
                  <a:lnTo>
                    <a:pt x="37" y="86"/>
                  </a:lnTo>
                  <a:lnTo>
                    <a:pt x="29" y="97"/>
                  </a:lnTo>
                  <a:lnTo>
                    <a:pt x="23" y="108"/>
                  </a:lnTo>
                  <a:lnTo>
                    <a:pt x="17" y="120"/>
                  </a:lnTo>
                  <a:lnTo>
                    <a:pt x="12" y="133"/>
                  </a:lnTo>
                  <a:lnTo>
                    <a:pt x="8" y="145"/>
                  </a:lnTo>
                  <a:lnTo>
                    <a:pt x="5" y="159"/>
                  </a:lnTo>
                  <a:lnTo>
                    <a:pt x="2" y="173"/>
                  </a:lnTo>
                  <a:lnTo>
                    <a:pt x="1" y="187"/>
                  </a:lnTo>
                  <a:lnTo>
                    <a:pt x="0" y="202"/>
                  </a:lnTo>
                  <a:lnTo>
                    <a:pt x="1" y="217"/>
                  </a:lnTo>
                  <a:lnTo>
                    <a:pt x="1" y="233"/>
                  </a:lnTo>
                  <a:lnTo>
                    <a:pt x="2" y="248"/>
                  </a:lnTo>
                  <a:lnTo>
                    <a:pt x="5" y="264"/>
                  </a:lnTo>
                  <a:lnTo>
                    <a:pt x="8" y="281"/>
                  </a:lnTo>
                  <a:lnTo>
                    <a:pt x="76" y="269"/>
                  </a:lnTo>
                  <a:lnTo>
                    <a:pt x="73" y="255"/>
                  </a:lnTo>
                  <a:lnTo>
                    <a:pt x="71" y="241"/>
                  </a:lnTo>
                  <a:lnTo>
                    <a:pt x="70" y="227"/>
                  </a:lnTo>
                  <a:lnTo>
                    <a:pt x="69" y="215"/>
                  </a:lnTo>
                  <a:lnTo>
                    <a:pt x="69" y="203"/>
                  </a:lnTo>
                  <a:lnTo>
                    <a:pt x="70" y="192"/>
                  </a:lnTo>
                  <a:lnTo>
                    <a:pt x="71" y="181"/>
                  </a:lnTo>
                  <a:lnTo>
                    <a:pt x="73" y="173"/>
                  </a:lnTo>
                  <a:lnTo>
                    <a:pt x="74" y="163"/>
                  </a:lnTo>
                  <a:lnTo>
                    <a:pt x="77" y="155"/>
                  </a:lnTo>
                  <a:lnTo>
                    <a:pt x="80" y="147"/>
                  </a:lnTo>
                  <a:lnTo>
                    <a:pt x="84" y="140"/>
                  </a:lnTo>
                  <a:lnTo>
                    <a:pt x="88" y="133"/>
                  </a:lnTo>
                  <a:lnTo>
                    <a:pt x="92" y="127"/>
                  </a:lnTo>
                  <a:lnTo>
                    <a:pt x="96" y="122"/>
                  </a:lnTo>
                  <a:lnTo>
                    <a:pt x="102" y="116"/>
                  </a:lnTo>
                  <a:lnTo>
                    <a:pt x="107" y="111"/>
                  </a:lnTo>
                  <a:lnTo>
                    <a:pt x="114" y="105"/>
                  </a:lnTo>
                  <a:lnTo>
                    <a:pt x="121" y="101"/>
                  </a:lnTo>
                  <a:lnTo>
                    <a:pt x="130" y="96"/>
                  </a:lnTo>
                  <a:lnTo>
                    <a:pt x="138" y="91"/>
                  </a:lnTo>
                  <a:lnTo>
                    <a:pt x="148" y="89"/>
                  </a:lnTo>
                  <a:lnTo>
                    <a:pt x="157" y="84"/>
                  </a:lnTo>
                  <a:lnTo>
                    <a:pt x="167" y="82"/>
                  </a:lnTo>
                  <a:lnTo>
                    <a:pt x="178" y="79"/>
                  </a:lnTo>
                  <a:lnTo>
                    <a:pt x="190" y="76"/>
                  </a:lnTo>
                  <a:lnTo>
                    <a:pt x="203" y="73"/>
                  </a:lnTo>
                  <a:lnTo>
                    <a:pt x="217" y="72"/>
                  </a:lnTo>
                  <a:lnTo>
                    <a:pt x="231" y="71"/>
                  </a:lnTo>
                  <a:lnTo>
                    <a:pt x="246" y="69"/>
                  </a:lnTo>
                  <a:lnTo>
                    <a:pt x="261" y="69"/>
                  </a:lnTo>
                  <a:lnTo>
                    <a:pt x="278" y="6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65" name="Freeform 154"/>
            <p:cNvSpPr>
              <a:spLocks noChangeArrowheads="1"/>
            </p:cNvSpPr>
            <p:nvPr/>
          </p:nvSpPr>
          <p:spPr bwMode="auto">
            <a:xfrm>
              <a:off x="5458" y="4620"/>
              <a:ext cx="98" cy="66"/>
            </a:xfrm>
            <a:custGeom>
              <a:avLst/>
              <a:gdLst>
                <a:gd name="T0" fmla="*/ 370740549 w 176"/>
                <a:gd name="T1" fmla="*/ 366370745 h 119"/>
                <a:gd name="T2" fmla="*/ 370740549 w 176"/>
                <a:gd name="T3" fmla="*/ 366370745 h 119"/>
                <a:gd name="T4" fmla="*/ 370740549 w 176"/>
                <a:gd name="T5" fmla="*/ 366370745 h 119"/>
                <a:gd name="T6" fmla="*/ 370740549 w 176"/>
                <a:gd name="T7" fmla="*/ 366370745 h 119"/>
                <a:gd name="T8" fmla="*/ 370740549 w 176"/>
                <a:gd name="T9" fmla="*/ 366370745 h 119"/>
                <a:gd name="T10" fmla="*/ 370740549 w 176"/>
                <a:gd name="T11" fmla="*/ 366370745 h 119"/>
                <a:gd name="T12" fmla="*/ 370740549 w 176"/>
                <a:gd name="T13" fmla="*/ 366370745 h 119"/>
                <a:gd name="T14" fmla="*/ 370740549 w 176"/>
                <a:gd name="T15" fmla="*/ 366370745 h 119"/>
                <a:gd name="T16" fmla="*/ 370740549 w 176"/>
                <a:gd name="T17" fmla="*/ 366370745 h 119"/>
                <a:gd name="T18" fmla="*/ 370740549 w 176"/>
                <a:gd name="T19" fmla="*/ 366370745 h 119"/>
                <a:gd name="T20" fmla="*/ 370740549 w 176"/>
                <a:gd name="T21" fmla="*/ 366370745 h 119"/>
                <a:gd name="T22" fmla="*/ 370740549 w 176"/>
                <a:gd name="T23" fmla="*/ 366370745 h 119"/>
                <a:gd name="T24" fmla="*/ 370740549 w 176"/>
                <a:gd name="T25" fmla="*/ 366370745 h 119"/>
                <a:gd name="T26" fmla="*/ 370740549 w 176"/>
                <a:gd name="T27" fmla="*/ 366370745 h 119"/>
                <a:gd name="T28" fmla="*/ 370740549 w 176"/>
                <a:gd name="T29" fmla="*/ 366370745 h 119"/>
                <a:gd name="T30" fmla="*/ 370740549 w 176"/>
                <a:gd name="T31" fmla="*/ 366370745 h 119"/>
                <a:gd name="T32" fmla="*/ 0 w 176"/>
                <a:gd name="T33" fmla="*/ 366370745 h 119"/>
                <a:gd name="T34" fmla="*/ 370740549 w 176"/>
                <a:gd name="T35" fmla="*/ 366370745 h 119"/>
                <a:gd name="T36" fmla="*/ 370740549 w 176"/>
                <a:gd name="T37" fmla="*/ 366370745 h 119"/>
                <a:gd name="T38" fmla="*/ 370740549 w 176"/>
                <a:gd name="T39" fmla="*/ 366370745 h 119"/>
                <a:gd name="T40" fmla="*/ 370740549 w 176"/>
                <a:gd name="T41" fmla="*/ 366370745 h 119"/>
                <a:gd name="T42" fmla="*/ 370740549 w 176"/>
                <a:gd name="T43" fmla="*/ 366370745 h 119"/>
                <a:gd name="T44" fmla="*/ 370740549 w 176"/>
                <a:gd name="T45" fmla="*/ 366370745 h 119"/>
                <a:gd name="T46" fmla="*/ 370740549 w 176"/>
                <a:gd name="T47" fmla="*/ 366370745 h 119"/>
                <a:gd name="T48" fmla="*/ 370740549 w 176"/>
                <a:gd name="T49" fmla="*/ 366370745 h 119"/>
                <a:gd name="T50" fmla="*/ 370740549 w 176"/>
                <a:gd name="T51" fmla="*/ 366370745 h 119"/>
                <a:gd name="T52" fmla="*/ 370740549 w 176"/>
                <a:gd name="T53" fmla="*/ 366370745 h 119"/>
                <a:gd name="T54" fmla="*/ 370740549 w 176"/>
                <a:gd name="T55" fmla="*/ 366370745 h 119"/>
                <a:gd name="T56" fmla="*/ 370740549 w 176"/>
                <a:gd name="T57" fmla="*/ 366370745 h 119"/>
                <a:gd name="T58" fmla="*/ 370740549 w 176"/>
                <a:gd name="T59" fmla="*/ 366370745 h 119"/>
                <a:gd name="T60" fmla="*/ 370740549 w 176"/>
                <a:gd name="T61" fmla="*/ 366370745 h 119"/>
                <a:gd name="T62" fmla="*/ 370740549 w 176"/>
                <a:gd name="T63" fmla="*/ 366370745 h 119"/>
                <a:gd name="T64" fmla="*/ 370740549 w 176"/>
                <a:gd name="T65" fmla="*/ 366370745 h 1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6"/>
                <a:gd name="T100" fmla="*/ 0 h 119"/>
                <a:gd name="T101" fmla="*/ 176 w 176"/>
                <a:gd name="T102" fmla="*/ 119 h 1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6" h="119">
                  <a:moveTo>
                    <a:pt x="172" y="60"/>
                  </a:moveTo>
                  <a:lnTo>
                    <a:pt x="169" y="60"/>
                  </a:lnTo>
                  <a:lnTo>
                    <a:pt x="166" y="60"/>
                  </a:lnTo>
                  <a:lnTo>
                    <a:pt x="162" y="60"/>
                  </a:lnTo>
                  <a:lnTo>
                    <a:pt x="158" y="60"/>
                  </a:lnTo>
                  <a:lnTo>
                    <a:pt x="155" y="60"/>
                  </a:lnTo>
                  <a:lnTo>
                    <a:pt x="151" y="60"/>
                  </a:lnTo>
                  <a:lnTo>
                    <a:pt x="147" y="60"/>
                  </a:lnTo>
                  <a:lnTo>
                    <a:pt x="141" y="59"/>
                  </a:lnTo>
                  <a:lnTo>
                    <a:pt x="137" y="59"/>
                  </a:lnTo>
                  <a:lnTo>
                    <a:pt x="133" y="59"/>
                  </a:lnTo>
                  <a:lnTo>
                    <a:pt x="128" y="58"/>
                  </a:lnTo>
                  <a:lnTo>
                    <a:pt x="123" y="56"/>
                  </a:lnTo>
                  <a:lnTo>
                    <a:pt x="119" y="55"/>
                  </a:lnTo>
                  <a:lnTo>
                    <a:pt x="114" y="55"/>
                  </a:lnTo>
                  <a:lnTo>
                    <a:pt x="110" y="53"/>
                  </a:lnTo>
                  <a:lnTo>
                    <a:pt x="105" y="51"/>
                  </a:lnTo>
                  <a:lnTo>
                    <a:pt x="100" y="49"/>
                  </a:lnTo>
                  <a:lnTo>
                    <a:pt x="96" y="48"/>
                  </a:lnTo>
                  <a:lnTo>
                    <a:pt x="92" y="45"/>
                  </a:lnTo>
                  <a:lnTo>
                    <a:pt x="87" y="44"/>
                  </a:lnTo>
                  <a:lnTo>
                    <a:pt x="85" y="41"/>
                  </a:lnTo>
                  <a:lnTo>
                    <a:pt x="80" y="38"/>
                  </a:lnTo>
                  <a:lnTo>
                    <a:pt x="78" y="35"/>
                  </a:lnTo>
                  <a:lnTo>
                    <a:pt x="74" y="33"/>
                  </a:lnTo>
                  <a:lnTo>
                    <a:pt x="71" y="30"/>
                  </a:lnTo>
                  <a:lnTo>
                    <a:pt x="68" y="26"/>
                  </a:lnTo>
                  <a:lnTo>
                    <a:pt x="67" y="22"/>
                  </a:lnTo>
                  <a:lnTo>
                    <a:pt x="64" y="19"/>
                  </a:lnTo>
                  <a:lnTo>
                    <a:pt x="61" y="15"/>
                  </a:lnTo>
                  <a:lnTo>
                    <a:pt x="60" y="11"/>
                  </a:lnTo>
                  <a:lnTo>
                    <a:pt x="58" y="5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3" y="20"/>
                  </a:lnTo>
                  <a:lnTo>
                    <a:pt x="6" y="30"/>
                  </a:lnTo>
                  <a:lnTo>
                    <a:pt x="9" y="38"/>
                  </a:lnTo>
                  <a:lnTo>
                    <a:pt x="13" y="47"/>
                  </a:lnTo>
                  <a:lnTo>
                    <a:pt x="18" y="53"/>
                  </a:lnTo>
                  <a:lnTo>
                    <a:pt x="22" y="60"/>
                  </a:lnTo>
                  <a:lnTo>
                    <a:pt x="28" y="67"/>
                  </a:lnTo>
                  <a:lnTo>
                    <a:pt x="33" y="73"/>
                  </a:lnTo>
                  <a:lnTo>
                    <a:pt x="39" y="78"/>
                  </a:lnTo>
                  <a:lnTo>
                    <a:pt x="46" y="84"/>
                  </a:lnTo>
                  <a:lnTo>
                    <a:pt x="51" y="88"/>
                  </a:lnTo>
                  <a:lnTo>
                    <a:pt x="58" y="92"/>
                  </a:lnTo>
                  <a:lnTo>
                    <a:pt x="64" y="96"/>
                  </a:lnTo>
                  <a:lnTo>
                    <a:pt x="71" y="99"/>
                  </a:lnTo>
                  <a:lnTo>
                    <a:pt x="78" y="102"/>
                  </a:lnTo>
                  <a:lnTo>
                    <a:pt x="85" y="105"/>
                  </a:lnTo>
                  <a:lnTo>
                    <a:pt x="92" y="107"/>
                  </a:lnTo>
                  <a:lnTo>
                    <a:pt x="98" y="110"/>
                  </a:lnTo>
                  <a:lnTo>
                    <a:pt x="104" y="112"/>
                  </a:lnTo>
                  <a:lnTo>
                    <a:pt x="111" y="113"/>
                  </a:lnTo>
                  <a:lnTo>
                    <a:pt x="118" y="114"/>
                  </a:lnTo>
                  <a:lnTo>
                    <a:pt x="123" y="116"/>
                  </a:lnTo>
                  <a:lnTo>
                    <a:pt x="130" y="116"/>
                  </a:lnTo>
                  <a:lnTo>
                    <a:pt x="136" y="117"/>
                  </a:lnTo>
                  <a:lnTo>
                    <a:pt x="141" y="117"/>
                  </a:lnTo>
                  <a:lnTo>
                    <a:pt x="147" y="119"/>
                  </a:lnTo>
                  <a:lnTo>
                    <a:pt x="152" y="119"/>
                  </a:lnTo>
                  <a:lnTo>
                    <a:pt x="158" y="119"/>
                  </a:lnTo>
                  <a:lnTo>
                    <a:pt x="162" y="119"/>
                  </a:lnTo>
                  <a:lnTo>
                    <a:pt x="168" y="119"/>
                  </a:lnTo>
                  <a:lnTo>
                    <a:pt x="172" y="119"/>
                  </a:lnTo>
                  <a:lnTo>
                    <a:pt x="176" y="119"/>
                  </a:lnTo>
                  <a:lnTo>
                    <a:pt x="172" y="6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66" name="Freeform 155"/>
            <p:cNvSpPr>
              <a:spLocks noChangeArrowheads="1"/>
            </p:cNvSpPr>
            <p:nvPr/>
          </p:nvSpPr>
          <p:spPr bwMode="auto">
            <a:xfrm>
              <a:off x="5557" y="4479"/>
              <a:ext cx="83" cy="207"/>
            </a:xfrm>
            <a:custGeom>
              <a:avLst/>
              <a:gdLst>
                <a:gd name="T0" fmla="*/ 378772985 w 148"/>
                <a:gd name="T1" fmla="*/ 398218128 h 363"/>
                <a:gd name="T2" fmla="*/ 378772985 w 148"/>
                <a:gd name="T3" fmla="*/ 398218128 h 363"/>
                <a:gd name="T4" fmla="*/ 378772985 w 148"/>
                <a:gd name="T5" fmla="*/ 398218128 h 363"/>
                <a:gd name="T6" fmla="*/ 378772985 w 148"/>
                <a:gd name="T7" fmla="*/ 398218128 h 363"/>
                <a:gd name="T8" fmla="*/ 378772985 w 148"/>
                <a:gd name="T9" fmla="*/ 398218128 h 363"/>
                <a:gd name="T10" fmla="*/ 378772985 w 148"/>
                <a:gd name="T11" fmla="*/ 398218128 h 363"/>
                <a:gd name="T12" fmla="*/ 378772985 w 148"/>
                <a:gd name="T13" fmla="*/ 398218128 h 363"/>
                <a:gd name="T14" fmla="*/ 378772985 w 148"/>
                <a:gd name="T15" fmla="*/ 398218128 h 363"/>
                <a:gd name="T16" fmla="*/ 378772985 w 148"/>
                <a:gd name="T17" fmla="*/ 398218128 h 363"/>
                <a:gd name="T18" fmla="*/ 378772985 w 148"/>
                <a:gd name="T19" fmla="*/ 398218128 h 363"/>
                <a:gd name="T20" fmla="*/ 378772985 w 148"/>
                <a:gd name="T21" fmla="*/ 398218128 h 363"/>
                <a:gd name="T22" fmla="*/ 378772985 w 148"/>
                <a:gd name="T23" fmla="*/ 398218128 h 363"/>
                <a:gd name="T24" fmla="*/ 378772985 w 148"/>
                <a:gd name="T25" fmla="*/ 398218128 h 363"/>
                <a:gd name="T26" fmla="*/ 378772985 w 148"/>
                <a:gd name="T27" fmla="*/ 398218128 h 363"/>
                <a:gd name="T28" fmla="*/ 378772985 w 148"/>
                <a:gd name="T29" fmla="*/ 398218128 h 363"/>
                <a:gd name="T30" fmla="*/ 378772985 w 148"/>
                <a:gd name="T31" fmla="*/ 398218128 h 363"/>
                <a:gd name="T32" fmla="*/ 378772985 w 148"/>
                <a:gd name="T33" fmla="*/ 398218128 h 363"/>
                <a:gd name="T34" fmla="*/ 378772985 w 148"/>
                <a:gd name="T35" fmla="*/ 398218128 h 363"/>
                <a:gd name="T36" fmla="*/ 378772985 w 148"/>
                <a:gd name="T37" fmla="*/ 398218128 h 363"/>
                <a:gd name="T38" fmla="*/ 378772985 w 148"/>
                <a:gd name="T39" fmla="*/ 398218128 h 363"/>
                <a:gd name="T40" fmla="*/ 378772985 w 148"/>
                <a:gd name="T41" fmla="*/ 398218128 h 363"/>
                <a:gd name="T42" fmla="*/ 378772985 w 148"/>
                <a:gd name="T43" fmla="*/ 398218128 h 363"/>
                <a:gd name="T44" fmla="*/ 378772985 w 148"/>
                <a:gd name="T45" fmla="*/ 398218128 h 363"/>
                <a:gd name="T46" fmla="*/ 378772985 w 148"/>
                <a:gd name="T47" fmla="*/ 398218128 h 363"/>
                <a:gd name="T48" fmla="*/ 378772985 w 148"/>
                <a:gd name="T49" fmla="*/ 398218128 h 363"/>
                <a:gd name="T50" fmla="*/ 378772985 w 148"/>
                <a:gd name="T51" fmla="*/ 398218128 h 363"/>
                <a:gd name="T52" fmla="*/ 378772985 w 148"/>
                <a:gd name="T53" fmla="*/ 398218128 h 363"/>
                <a:gd name="T54" fmla="*/ 378772985 w 148"/>
                <a:gd name="T55" fmla="*/ 398218128 h 363"/>
                <a:gd name="T56" fmla="*/ 378772985 w 148"/>
                <a:gd name="T57" fmla="*/ 398218128 h 363"/>
                <a:gd name="T58" fmla="*/ 378772985 w 148"/>
                <a:gd name="T59" fmla="*/ 398218128 h 363"/>
                <a:gd name="T60" fmla="*/ 378772985 w 148"/>
                <a:gd name="T61" fmla="*/ 398218128 h 363"/>
                <a:gd name="T62" fmla="*/ 378772985 w 148"/>
                <a:gd name="T63" fmla="*/ 398218128 h 363"/>
                <a:gd name="T64" fmla="*/ 378772985 w 148"/>
                <a:gd name="T65" fmla="*/ 0 h 3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8"/>
                <a:gd name="T100" fmla="*/ 0 h 363"/>
                <a:gd name="T101" fmla="*/ 148 w 148"/>
                <a:gd name="T102" fmla="*/ 363 h 3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8" h="363">
                  <a:moveTo>
                    <a:pt x="70" y="11"/>
                  </a:moveTo>
                  <a:lnTo>
                    <a:pt x="73" y="22"/>
                  </a:lnTo>
                  <a:lnTo>
                    <a:pt x="74" y="35"/>
                  </a:lnTo>
                  <a:lnTo>
                    <a:pt x="77" y="47"/>
                  </a:lnTo>
                  <a:lnTo>
                    <a:pt x="79" y="59"/>
                  </a:lnTo>
                  <a:lnTo>
                    <a:pt x="81" y="72"/>
                  </a:lnTo>
                  <a:lnTo>
                    <a:pt x="83" y="86"/>
                  </a:lnTo>
                  <a:lnTo>
                    <a:pt x="86" y="98"/>
                  </a:lnTo>
                  <a:lnTo>
                    <a:pt x="87" y="111"/>
                  </a:lnTo>
                  <a:lnTo>
                    <a:pt x="88" y="124"/>
                  </a:lnTo>
                  <a:lnTo>
                    <a:pt x="88" y="137"/>
                  </a:lnTo>
                  <a:lnTo>
                    <a:pt x="90" y="149"/>
                  </a:lnTo>
                  <a:lnTo>
                    <a:pt x="90" y="162"/>
                  </a:lnTo>
                  <a:lnTo>
                    <a:pt x="90" y="174"/>
                  </a:lnTo>
                  <a:lnTo>
                    <a:pt x="90" y="185"/>
                  </a:lnTo>
                  <a:lnTo>
                    <a:pt x="90" y="198"/>
                  </a:lnTo>
                  <a:lnTo>
                    <a:pt x="88" y="209"/>
                  </a:lnTo>
                  <a:lnTo>
                    <a:pt x="87" y="219"/>
                  </a:lnTo>
                  <a:lnTo>
                    <a:pt x="84" y="230"/>
                  </a:lnTo>
                  <a:lnTo>
                    <a:pt x="81" y="239"/>
                  </a:lnTo>
                  <a:lnTo>
                    <a:pt x="79" y="248"/>
                  </a:lnTo>
                  <a:lnTo>
                    <a:pt x="76" y="256"/>
                  </a:lnTo>
                  <a:lnTo>
                    <a:pt x="72" y="263"/>
                  </a:lnTo>
                  <a:lnTo>
                    <a:pt x="68" y="270"/>
                  </a:lnTo>
                  <a:lnTo>
                    <a:pt x="62" y="277"/>
                  </a:lnTo>
                  <a:lnTo>
                    <a:pt x="58" y="282"/>
                  </a:lnTo>
                  <a:lnTo>
                    <a:pt x="52" y="286"/>
                  </a:lnTo>
                  <a:lnTo>
                    <a:pt x="45" y="291"/>
                  </a:lnTo>
                  <a:lnTo>
                    <a:pt x="39" y="295"/>
                  </a:lnTo>
                  <a:lnTo>
                    <a:pt x="30" y="299"/>
                  </a:lnTo>
                  <a:lnTo>
                    <a:pt x="21" y="302"/>
                  </a:lnTo>
                  <a:lnTo>
                    <a:pt x="11" y="303"/>
                  </a:lnTo>
                  <a:lnTo>
                    <a:pt x="0" y="304"/>
                  </a:lnTo>
                  <a:lnTo>
                    <a:pt x="4" y="363"/>
                  </a:lnTo>
                  <a:lnTo>
                    <a:pt x="19" y="360"/>
                  </a:lnTo>
                  <a:lnTo>
                    <a:pt x="34" y="357"/>
                  </a:lnTo>
                  <a:lnTo>
                    <a:pt x="50" y="353"/>
                  </a:lnTo>
                  <a:lnTo>
                    <a:pt x="63" y="347"/>
                  </a:lnTo>
                  <a:lnTo>
                    <a:pt x="76" y="340"/>
                  </a:lnTo>
                  <a:lnTo>
                    <a:pt x="87" y="332"/>
                  </a:lnTo>
                  <a:lnTo>
                    <a:pt x="97" y="324"/>
                  </a:lnTo>
                  <a:lnTo>
                    <a:pt x="106" y="314"/>
                  </a:lnTo>
                  <a:lnTo>
                    <a:pt x="115" y="303"/>
                  </a:lnTo>
                  <a:lnTo>
                    <a:pt x="122" y="292"/>
                  </a:lnTo>
                  <a:lnTo>
                    <a:pt x="128" y="279"/>
                  </a:lnTo>
                  <a:lnTo>
                    <a:pt x="133" y="267"/>
                  </a:lnTo>
                  <a:lnTo>
                    <a:pt x="137" y="255"/>
                  </a:lnTo>
                  <a:lnTo>
                    <a:pt x="141" y="242"/>
                  </a:lnTo>
                  <a:lnTo>
                    <a:pt x="144" y="230"/>
                  </a:lnTo>
                  <a:lnTo>
                    <a:pt x="145" y="216"/>
                  </a:lnTo>
                  <a:lnTo>
                    <a:pt x="146" y="202"/>
                  </a:lnTo>
                  <a:lnTo>
                    <a:pt x="148" y="188"/>
                  </a:lnTo>
                  <a:lnTo>
                    <a:pt x="148" y="174"/>
                  </a:lnTo>
                  <a:lnTo>
                    <a:pt x="148" y="160"/>
                  </a:lnTo>
                  <a:lnTo>
                    <a:pt x="148" y="147"/>
                  </a:lnTo>
                  <a:lnTo>
                    <a:pt x="146" y="133"/>
                  </a:lnTo>
                  <a:lnTo>
                    <a:pt x="145" y="119"/>
                  </a:lnTo>
                  <a:lnTo>
                    <a:pt x="144" y="105"/>
                  </a:lnTo>
                  <a:lnTo>
                    <a:pt x="142" y="91"/>
                  </a:lnTo>
                  <a:lnTo>
                    <a:pt x="141" y="77"/>
                  </a:lnTo>
                  <a:lnTo>
                    <a:pt x="138" y="64"/>
                  </a:lnTo>
                  <a:lnTo>
                    <a:pt x="137" y="50"/>
                  </a:lnTo>
                  <a:lnTo>
                    <a:pt x="134" y="37"/>
                  </a:lnTo>
                  <a:lnTo>
                    <a:pt x="131" y="25"/>
                  </a:lnTo>
                  <a:lnTo>
                    <a:pt x="130" y="12"/>
                  </a:lnTo>
                  <a:lnTo>
                    <a:pt x="127" y="0"/>
                  </a:lnTo>
                  <a:lnTo>
                    <a:pt x="70" y="1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67" name="Freeform 156"/>
            <p:cNvSpPr>
              <a:spLocks noChangeArrowheads="1"/>
            </p:cNvSpPr>
            <p:nvPr/>
          </p:nvSpPr>
          <p:spPr bwMode="auto">
            <a:xfrm>
              <a:off x="5594" y="4327"/>
              <a:ext cx="155" cy="156"/>
            </a:xfrm>
            <a:custGeom>
              <a:avLst/>
              <a:gdLst>
                <a:gd name="T0" fmla="*/ 397391202 w 272"/>
                <a:gd name="T1" fmla="*/ 0 h 275"/>
                <a:gd name="T2" fmla="*/ 397391202 w 272"/>
                <a:gd name="T3" fmla="*/ 392017612 h 275"/>
                <a:gd name="T4" fmla="*/ 397391202 w 272"/>
                <a:gd name="T5" fmla="*/ 392017612 h 275"/>
                <a:gd name="T6" fmla="*/ 397391202 w 272"/>
                <a:gd name="T7" fmla="*/ 392017612 h 275"/>
                <a:gd name="T8" fmla="*/ 397391202 w 272"/>
                <a:gd name="T9" fmla="*/ 392017612 h 275"/>
                <a:gd name="T10" fmla="*/ 397391202 w 272"/>
                <a:gd name="T11" fmla="*/ 392017612 h 275"/>
                <a:gd name="T12" fmla="*/ 397391202 w 272"/>
                <a:gd name="T13" fmla="*/ 392017612 h 275"/>
                <a:gd name="T14" fmla="*/ 397391202 w 272"/>
                <a:gd name="T15" fmla="*/ 392017612 h 275"/>
                <a:gd name="T16" fmla="*/ 397391202 w 272"/>
                <a:gd name="T17" fmla="*/ 392017612 h 275"/>
                <a:gd name="T18" fmla="*/ 397391202 w 272"/>
                <a:gd name="T19" fmla="*/ 392017612 h 275"/>
                <a:gd name="T20" fmla="*/ 397391202 w 272"/>
                <a:gd name="T21" fmla="*/ 392017612 h 275"/>
                <a:gd name="T22" fmla="*/ 397391202 w 272"/>
                <a:gd name="T23" fmla="*/ 392017612 h 275"/>
                <a:gd name="T24" fmla="*/ 397391202 w 272"/>
                <a:gd name="T25" fmla="*/ 392017612 h 275"/>
                <a:gd name="T26" fmla="*/ 0 w 272"/>
                <a:gd name="T27" fmla="*/ 392017612 h 275"/>
                <a:gd name="T28" fmla="*/ 0 w 272"/>
                <a:gd name="T29" fmla="*/ 392017612 h 275"/>
                <a:gd name="T30" fmla="*/ 397391202 w 272"/>
                <a:gd name="T31" fmla="*/ 392017612 h 275"/>
                <a:gd name="T32" fmla="*/ 397391202 w 272"/>
                <a:gd name="T33" fmla="*/ 392017612 h 275"/>
                <a:gd name="T34" fmla="*/ 397391202 w 272"/>
                <a:gd name="T35" fmla="*/ 392017612 h 275"/>
                <a:gd name="T36" fmla="*/ 397391202 w 272"/>
                <a:gd name="T37" fmla="*/ 392017612 h 275"/>
                <a:gd name="T38" fmla="*/ 397391202 w 272"/>
                <a:gd name="T39" fmla="*/ 392017612 h 275"/>
                <a:gd name="T40" fmla="*/ 397391202 w 272"/>
                <a:gd name="T41" fmla="*/ 392017612 h 275"/>
                <a:gd name="T42" fmla="*/ 397391202 w 272"/>
                <a:gd name="T43" fmla="*/ 392017612 h 275"/>
                <a:gd name="T44" fmla="*/ 397391202 w 272"/>
                <a:gd name="T45" fmla="*/ 392017612 h 275"/>
                <a:gd name="T46" fmla="*/ 397391202 w 272"/>
                <a:gd name="T47" fmla="*/ 392017612 h 275"/>
                <a:gd name="T48" fmla="*/ 397391202 w 272"/>
                <a:gd name="T49" fmla="*/ 392017612 h 275"/>
                <a:gd name="T50" fmla="*/ 397391202 w 272"/>
                <a:gd name="T51" fmla="*/ 392017612 h 275"/>
                <a:gd name="T52" fmla="*/ 397391202 w 272"/>
                <a:gd name="T53" fmla="*/ 392017612 h 275"/>
                <a:gd name="T54" fmla="*/ 397391202 w 272"/>
                <a:gd name="T55" fmla="*/ 392017612 h 275"/>
                <a:gd name="T56" fmla="*/ 397391202 w 272"/>
                <a:gd name="T57" fmla="*/ 392017612 h 275"/>
                <a:gd name="T58" fmla="*/ 397391202 w 272"/>
                <a:gd name="T59" fmla="*/ 392017612 h 275"/>
                <a:gd name="T60" fmla="*/ 397391202 w 272"/>
                <a:gd name="T61" fmla="*/ 392017612 h 275"/>
                <a:gd name="T62" fmla="*/ 397391202 w 272"/>
                <a:gd name="T63" fmla="*/ 392017612 h 275"/>
                <a:gd name="T64" fmla="*/ 397391202 w 272"/>
                <a:gd name="T65" fmla="*/ 392017612 h 2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2"/>
                <a:gd name="T100" fmla="*/ 0 h 275"/>
                <a:gd name="T101" fmla="*/ 272 w 272"/>
                <a:gd name="T102" fmla="*/ 275 h 2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2" h="275">
                  <a:moveTo>
                    <a:pt x="272" y="0"/>
                  </a:moveTo>
                  <a:lnTo>
                    <a:pt x="254" y="0"/>
                  </a:lnTo>
                  <a:lnTo>
                    <a:pt x="237" y="0"/>
                  </a:lnTo>
                  <a:lnTo>
                    <a:pt x="220" y="1"/>
                  </a:lnTo>
                  <a:lnTo>
                    <a:pt x="204" y="2"/>
                  </a:lnTo>
                  <a:lnTo>
                    <a:pt x="189" y="5"/>
                  </a:lnTo>
                  <a:lnTo>
                    <a:pt x="173" y="8"/>
                  </a:lnTo>
                  <a:lnTo>
                    <a:pt x="158" y="11"/>
                  </a:lnTo>
                  <a:lnTo>
                    <a:pt x="144" y="15"/>
                  </a:lnTo>
                  <a:lnTo>
                    <a:pt x="130" y="19"/>
                  </a:lnTo>
                  <a:lnTo>
                    <a:pt x="118" y="23"/>
                  </a:lnTo>
                  <a:lnTo>
                    <a:pt x="106" y="29"/>
                  </a:lnTo>
                  <a:lnTo>
                    <a:pt x="93" y="34"/>
                  </a:lnTo>
                  <a:lnTo>
                    <a:pt x="82" y="41"/>
                  </a:lnTo>
                  <a:lnTo>
                    <a:pt x="71" y="48"/>
                  </a:lnTo>
                  <a:lnTo>
                    <a:pt x="61" y="56"/>
                  </a:lnTo>
                  <a:lnTo>
                    <a:pt x="52" y="65"/>
                  </a:lnTo>
                  <a:lnTo>
                    <a:pt x="43" y="73"/>
                  </a:lnTo>
                  <a:lnTo>
                    <a:pt x="35" y="83"/>
                  </a:lnTo>
                  <a:lnTo>
                    <a:pt x="28" y="94"/>
                  </a:lnTo>
                  <a:lnTo>
                    <a:pt x="21" y="105"/>
                  </a:lnTo>
                  <a:lnTo>
                    <a:pt x="16" y="116"/>
                  </a:lnTo>
                  <a:lnTo>
                    <a:pt x="11" y="128"/>
                  </a:lnTo>
                  <a:lnTo>
                    <a:pt x="7" y="141"/>
                  </a:lnTo>
                  <a:lnTo>
                    <a:pt x="5" y="155"/>
                  </a:lnTo>
                  <a:lnTo>
                    <a:pt x="2" y="167"/>
                  </a:lnTo>
                  <a:lnTo>
                    <a:pt x="0" y="181"/>
                  </a:lnTo>
                  <a:lnTo>
                    <a:pt x="0" y="196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42"/>
                  </a:lnTo>
                  <a:lnTo>
                    <a:pt x="5" y="258"/>
                  </a:lnTo>
                  <a:lnTo>
                    <a:pt x="7" y="275"/>
                  </a:lnTo>
                  <a:lnTo>
                    <a:pt x="64" y="264"/>
                  </a:lnTo>
                  <a:lnTo>
                    <a:pt x="61" y="249"/>
                  </a:lnTo>
                  <a:lnTo>
                    <a:pt x="60" y="235"/>
                  </a:lnTo>
                  <a:lnTo>
                    <a:pt x="59" y="222"/>
                  </a:lnTo>
                  <a:lnTo>
                    <a:pt x="57" y="209"/>
                  </a:lnTo>
                  <a:lnTo>
                    <a:pt x="57" y="197"/>
                  </a:lnTo>
                  <a:lnTo>
                    <a:pt x="59" y="186"/>
                  </a:lnTo>
                  <a:lnTo>
                    <a:pt x="59" y="175"/>
                  </a:lnTo>
                  <a:lnTo>
                    <a:pt x="61" y="166"/>
                  </a:lnTo>
                  <a:lnTo>
                    <a:pt x="63" y="156"/>
                  </a:lnTo>
                  <a:lnTo>
                    <a:pt x="65" y="148"/>
                  </a:lnTo>
                  <a:lnTo>
                    <a:pt x="70" y="139"/>
                  </a:lnTo>
                  <a:lnTo>
                    <a:pt x="72" y="131"/>
                  </a:lnTo>
                  <a:lnTo>
                    <a:pt x="77" y="124"/>
                  </a:lnTo>
                  <a:lnTo>
                    <a:pt x="82" y="117"/>
                  </a:lnTo>
                  <a:lnTo>
                    <a:pt x="86" y="112"/>
                  </a:lnTo>
                  <a:lnTo>
                    <a:pt x="92" y="106"/>
                  </a:lnTo>
                  <a:lnTo>
                    <a:pt x="99" y="99"/>
                  </a:lnTo>
                  <a:lnTo>
                    <a:pt x="106" y="95"/>
                  </a:lnTo>
                  <a:lnTo>
                    <a:pt x="112" y="90"/>
                  </a:lnTo>
                  <a:lnTo>
                    <a:pt x="121" y="85"/>
                  </a:lnTo>
                  <a:lnTo>
                    <a:pt x="129" y="81"/>
                  </a:lnTo>
                  <a:lnTo>
                    <a:pt x="139" y="77"/>
                  </a:lnTo>
                  <a:lnTo>
                    <a:pt x="148" y="73"/>
                  </a:lnTo>
                  <a:lnTo>
                    <a:pt x="160" y="70"/>
                  </a:lnTo>
                  <a:lnTo>
                    <a:pt x="172" y="66"/>
                  </a:lnTo>
                  <a:lnTo>
                    <a:pt x="183" y="65"/>
                  </a:lnTo>
                  <a:lnTo>
                    <a:pt x="197" y="62"/>
                  </a:lnTo>
                  <a:lnTo>
                    <a:pt x="211" y="60"/>
                  </a:lnTo>
                  <a:lnTo>
                    <a:pt x="225" y="59"/>
                  </a:lnTo>
                  <a:lnTo>
                    <a:pt x="240" y="58"/>
                  </a:lnTo>
                  <a:lnTo>
                    <a:pt x="255" y="58"/>
                  </a:lnTo>
                  <a:lnTo>
                    <a:pt x="272" y="56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68" name="Freeform 157"/>
            <p:cNvSpPr>
              <a:spLocks noChangeArrowheads="1"/>
            </p:cNvSpPr>
            <p:nvPr/>
          </p:nvSpPr>
          <p:spPr bwMode="auto">
            <a:xfrm>
              <a:off x="5462" y="4621"/>
              <a:ext cx="95" cy="61"/>
            </a:xfrm>
            <a:custGeom>
              <a:avLst/>
              <a:gdLst>
                <a:gd name="T0" fmla="*/ 388304869 w 168"/>
                <a:gd name="T1" fmla="*/ 356410454 h 111"/>
                <a:gd name="T2" fmla="*/ 388304869 w 168"/>
                <a:gd name="T3" fmla="*/ 356410454 h 111"/>
                <a:gd name="T4" fmla="*/ 388304869 w 168"/>
                <a:gd name="T5" fmla="*/ 356410454 h 111"/>
                <a:gd name="T6" fmla="*/ 388304869 w 168"/>
                <a:gd name="T7" fmla="*/ 356410454 h 111"/>
                <a:gd name="T8" fmla="*/ 388304869 w 168"/>
                <a:gd name="T9" fmla="*/ 356410454 h 111"/>
                <a:gd name="T10" fmla="*/ 388304869 w 168"/>
                <a:gd name="T11" fmla="*/ 356410454 h 111"/>
                <a:gd name="T12" fmla="*/ 388304869 w 168"/>
                <a:gd name="T13" fmla="*/ 356410454 h 111"/>
                <a:gd name="T14" fmla="*/ 388304869 w 168"/>
                <a:gd name="T15" fmla="*/ 356410454 h 111"/>
                <a:gd name="T16" fmla="*/ 388304869 w 168"/>
                <a:gd name="T17" fmla="*/ 356410454 h 111"/>
                <a:gd name="T18" fmla="*/ 388304869 w 168"/>
                <a:gd name="T19" fmla="*/ 356410454 h 111"/>
                <a:gd name="T20" fmla="*/ 388304869 w 168"/>
                <a:gd name="T21" fmla="*/ 356410454 h 111"/>
                <a:gd name="T22" fmla="*/ 388304869 w 168"/>
                <a:gd name="T23" fmla="*/ 356410454 h 111"/>
                <a:gd name="T24" fmla="*/ 388304869 w 168"/>
                <a:gd name="T25" fmla="*/ 356410454 h 111"/>
                <a:gd name="T26" fmla="*/ 388304869 w 168"/>
                <a:gd name="T27" fmla="*/ 356410454 h 111"/>
                <a:gd name="T28" fmla="*/ 388304869 w 168"/>
                <a:gd name="T29" fmla="*/ 356410454 h 111"/>
                <a:gd name="T30" fmla="*/ 388304869 w 168"/>
                <a:gd name="T31" fmla="*/ 356410454 h 111"/>
                <a:gd name="T32" fmla="*/ 0 w 168"/>
                <a:gd name="T33" fmla="*/ 356410454 h 111"/>
                <a:gd name="T34" fmla="*/ 388304869 w 168"/>
                <a:gd name="T35" fmla="*/ 356410454 h 111"/>
                <a:gd name="T36" fmla="*/ 388304869 w 168"/>
                <a:gd name="T37" fmla="*/ 356410454 h 111"/>
                <a:gd name="T38" fmla="*/ 388304869 w 168"/>
                <a:gd name="T39" fmla="*/ 356410454 h 111"/>
                <a:gd name="T40" fmla="*/ 388304869 w 168"/>
                <a:gd name="T41" fmla="*/ 356410454 h 111"/>
                <a:gd name="T42" fmla="*/ 388304869 w 168"/>
                <a:gd name="T43" fmla="*/ 356410454 h 111"/>
                <a:gd name="T44" fmla="*/ 388304869 w 168"/>
                <a:gd name="T45" fmla="*/ 356410454 h 111"/>
                <a:gd name="T46" fmla="*/ 388304869 w 168"/>
                <a:gd name="T47" fmla="*/ 356410454 h 111"/>
                <a:gd name="T48" fmla="*/ 388304869 w 168"/>
                <a:gd name="T49" fmla="*/ 356410454 h 111"/>
                <a:gd name="T50" fmla="*/ 388304869 w 168"/>
                <a:gd name="T51" fmla="*/ 356410454 h 111"/>
                <a:gd name="T52" fmla="*/ 388304869 w 168"/>
                <a:gd name="T53" fmla="*/ 356410454 h 111"/>
                <a:gd name="T54" fmla="*/ 388304869 w 168"/>
                <a:gd name="T55" fmla="*/ 356410454 h 111"/>
                <a:gd name="T56" fmla="*/ 388304869 w 168"/>
                <a:gd name="T57" fmla="*/ 356410454 h 111"/>
                <a:gd name="T58" fmla="*/ 388304869 w 168"/>
                <a:gd name="T59" fmla="*/ 356410454 h 111"/>
                <a:gd name="T60" fmla="*/ 388304869 w 168"/>
                <a:gd name="T61" fmla="*/ 356410454 h 111"/>
                <a:gd name="T62" fmla="*/ 388304869 w 168"/>
                <a:gd name="T63" fmla="*/ 356410454 h 111"/>
                <a:gd name="T64" fmla="*/ 388304869 w 168"/>
                <a:gd name="T65" fmla="*/ 356410454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8"/>
                <a:gd name="T100" fmla="*/ 0 h 111"/>
                <a:gd name="T101" fmla="*/ 168 w 168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8" h="111">
                  <a:moveTo>
                    <a:pt x="165" y="64"/>
                  </a:moveTo>
                  <a:lnTo>
                    <a:pt x="162" y="64"/>
                  </a:lnTo>
                  <a:lnTo>
                    <a:pt x="159" y="64"/>
                  </a:lnTo>
                  <a:lnTo>
                    <a:pt x="155" y="64"/>
                  </a:lnTo>
                  <a:lnTo>
                    <a:pt x="151" y="64"/>
                  </a:lnTo>
                  <a:lnTo>
                    <a:pt x="147" y="64"/>
                  </a:lnTo>
                  <a:lnTo>
                    <a:pt x="143" y="64"/>
                  </a:lnTo>
                  <a:lnTo>
                    <a:pt x="138" y="64"/>
                  </a:lnTo>
                  <a:lnTo>
                    <a:pt x="134" y="64"/>
                  </a:lnTo>
                  <a:lnTo>
                    <a:pt x="130" y="63"/>
                  </a:lnTo>
                  <a:lnTo>
                    <a:pt x="125" y="63"/>
                  </a:lnTo>
                  <a:lnTo>
                    <a:pt x="121" y="61"/>
                  </a:lnTo>
                  <a:lnTo>
                    <a:pt x="115" y="60"/>
                  </a:lnTo>
                  <a:lnTo>
                    <a:pt x="109" y="60"/>
                  </a:lnTo>
                  <a:lnTo>
                    <a:pt x="105" y="58"/>
                  </a:lnTo>
                  <a:lnTo>
                    <a:pt x="100" y="57"/>
                  </a:lnTo>
                  <a:lnTo>
                    <a:pt x="96" y="54"/>
                  </a:lnTo>
                  <a:lnTo>
                    <a:pt x="91" y="53"/>
                  </a:lnTo>
                  <a:lnTo>
                    <a:pt x="86" y="51"/>
                  </a:lnTo>
                  <a:lnTo>
                    <a:pt x="82" y="49"/>
                  </a:lnTo>
                  <a:lnTo>
                    <a:pt x="78" y="46"/>
                  </a:lnTo>
                  <a:lnTo>
                    <a:pt x="73" y="43"/>
                  </a:lnTo>
                  <a:lnTo>
                    <a:pt x="71" y="40"/>
                  </a:lnTo>
                  <a:lnTo>
                    <a:pt x="67" y="38"/>
                  </a:lnTo>
                  <a:lnTo>
                    <a:pt x="62" y="35"/>
                  </a:lnTo>
                  <a:lnTo>
                    <a:pt x="60" y="32"/>
                  </a:lnTo>
                  <a:lnTo>
                    <a:pt x="57" y="28"/>
                  </a:lnTo>
                  <a:lnTo>
                    <a:pt x="54" y="24"/>
                  </a:lnTo>
                  <a:lnTo>
                    <a:pt x="51" y="20"/>
                  </a:lnTo>
                  <a:lnTo>
                    <a:pt x="50" y="16"/>
                  </a:lnTo>
                  <a:lnTo>
                    <a:pt x="47" y="11"/>
                  </a:lnTo>
                  <a:lnTo>
                    <a:pt x="46" y="6"/>
                  </a:lnTo>
                  <a:lnTo>
                    <a:pt x="44" y="0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4" y="27"/>
                  </a:lnTo>
                  <a:lnTo>
                    <a:pt x="8" y="35"/>
                  </a:lnTo>
                  <a:lnTo>
                    <a:pt x="11" y="42"/>
                  </a:lnTo>
                  <a:lnTo>
                    <a:pt x="15" y="49"/>
                  </a:lnTo>
                  <a:lnTo>
                    <a:pt x="21" y="56"/>
                  </a:lnTo>
                  <a:lnTo>
                    <a:pt x="25" y="61"/>
                  </a:lnTo>
                  <a:lnTo>
                    <a:pt x="31" y="68"/>
                  </a:lnTo>
                  <a:lnTo>
                    <a:pt x="36" y="72"/>
                  </a:lnTo>
                  <a:lnTo>
                    <a:pt x="42" y="78"/>
                  </a:lnTo>
                  <a:lnTo>
                    <a:pt x="49" y="82"/>
                  </a:lnTo>
                  <a:lnTo>
                    <a:pt x="54" y="86"/>
                  </a:lnTo>
                  <a:lnTo>
                    <a:pt x="61" y="89"/>
                  </a:lnTo>
                  <a:lnTo>
                    <a:pt x="67" y="93"/>
                  </a:lnTo>
                  <a:lnTo>
                    <a:pt x="73" y="96"/>
                  </a:lnTo>
                  <a:lnTo>
                    <a:pt x="79" y="99"/>
                  </a:lnTo>
                  <a:lnTo>
                    <a:pt x="86" y="100"/>
                  </a:lnTo>
                  <a:lnTo>
                    <a:pt x="93" y="103"/>
                  </a:lnTo>
                  <a:lnTo>
                    <a:pt x="98" y="104"/>
                  </a:lnTo>
                  <a:lnTo>
                    <a:pt x="105" y="105"/>
                  </a:lnTo>
                  <a:lnTo>
                    <a:pt x="111" y="107"/>
                  </a:lnTo>
                  <a:lnTo>
                    <a:pt x="118" y="108"/>
                  </a:lnTo>
                  <a:lnTo>
                    <a:pt x="123" y="108"/>
                  </a:lnTo>
                  <a:lnTo>
                    <a:pt x="129" y="110"/>
                  </a:lnTo>
                  <a:lnTo>
                    <a:pt x="136" y="110"/>
                  </a:lnTo>
                  <a:lnTo>
                    <a:pt x="141" y="110"/>
                  </a:lnTo>
                  <a:lnTo>
                    <a:pt x="145" y="111"/>
                  </a:lnTo>
                  <a:lnTo>
                    <a:pt x="151" y="111"/>
                  </a:lnTo>
                  <a:lnTo>
                    <a:pt x="155" y="111"/>
                  </a:lnTo>
                  <a:lnTo>
                    <a:pt x="161" y="111"/>
                  </a:lnTo>
                  <a:lnTo>
                    <a:pt x="165" y="110"/>
                  </a:lnTo>
                  <a:lnTo>
                    <a:pt x="168" y="110"/>
                  </a:lnTo>
                  <a:lnTo>
                    <a:pt x="165" y="6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69" name="Freeform 158"/>
            <p:cNvSpPr>
              <a:spLocks noChangeArrowheads="1"/>
            </p:cNvSpPr>
            <p:nvPr/>
          </p:nvSpPr>
          <p:spPr bwMode="auto">
            <a:xfrm>
              <a:off x="5557" y="4480"/>
              <a:ext cx="81" cy="202"/>
            </a:xfrm>
            <a:custGeom>
              <a:avLst/>
              <a:gdLst>
                <a:gd name="T0" fmla="*/ 398584025 w 142"/>
                <a:gd name="T1" fmla="*/ 395638835 h 355"/>
                <a:gd name="T2" fmla="*/ 398584025 w 142"/>
                <a:gd name="T3" fmla="*/ 395638835 h 355"/>
                <a:gd name="T4" fmla="*/ 398584025 w 142"/>
                <a:gd name="T5" fmla="*/ 395638835 h 355"/>
                <a:gd name="T6" fmla="*/ 398584025 w 142"/>
                <a:gd name="T7" fmla="*/ 395638835 h 355"/>
                <a:gd name="T8" fmla="*/ 398584025 w 142"/>
                <a:gd name="T9" fmla="*/ 395638835 h 355"/>
                <a:gd name="T10" fmla="*/ 398584025 w 142"/>
                <a:gd name="T11" fmla="*/ 395638835 h 355"/>
                <a:gd name="T12" fmla="*/ 398584025 w 142"/>
                <a:gd name="T13" fmla="*/ 395638835 h 355"/>
                <a:gd name="T14" fmla="*/ 398584025 w 142"/>
                <a:gd name="T15" fmla="*/ 395638835 h 355"/>
                <a:gd name="T16" fmla="*/ 398584025 w 142"/>
                <a:gd name="T17" fmla="*/ 395638835 h 355"/>
                <a:gd name="T18" fmla="*/ 398584025 w 142"/>
                <a:gd name="T19" fmla="*/ 395638835 h 355"/>
                <a:gd name="T20" fmla="*/ 398584025 w 142"/>
                <a:gd name="T21" fmla="*/ 395638835 h 355"/>
                <a:gd name="T22" fmla="*/ 398584025 w 142"/>
                <a:gd name="T23" fmla="*/ 395638835 h 355"/>
                <a:gd name="T24" fmla="*/ 398584025 w 142"/>
                <a:gd name="T25" fmla="*/ 395638835 h 355"/>
                <a:gd name="T26" fmla="*/ 398584025 w 142"/>
                <a:gd name="T27" fmla="*/ 395638835 h 355"/>
                <a:gd name="T28" fmla="*/ 398584025 w 142"/>
                <a:gd name="T29" fmla="*/ 395638835 h 355"/>
                <a:gd name="T30" fmla="*/ 398584025 w 142"/>
                <a:gd name="T31" fmla="*/ 395638835 h 355"/>
                <a:gd name="T32" fmla="*/ 398584025 w 142"/>
                <a:gd name="T33" fmla="*/ 395638835 h 355"/>
                <a:gd name="T34" fmla="*/ 398584025 w 142"/>
                <a:gd name="T35" fmla="*/ 395638835 h 355"/>
                <a:gd name="T36" fmla="*/ 398584025 w 142"/>
                <a:gd name="T37" fmla="*/ 395638835 h 355"/>
                <a:gd name="T38" fmla="*/ 398584025 w 142"/>
                <a:gd name="T39" fmla="*/ 395638835 h 355"/>
                <a:gd name="T40" fmla="*/ 398584025 w 142"/>
                <a:gd name="T41" fmla="*/ 395638835 h 355"/>
                <a:gd name="T42" fmla="*/ 398584025 w 142"/>
                <a:gd name="T43" fmla="*/ 395638835 h 355"/>
                <a:gd name="T44" fmla="*/ 398584025 w 142"/>
                <a:gd name="T45" fmla="*/ 395638835 h 355"/>
                <a:gd name="T46" fmla="*/ 398584025 w 142"/>
                <a:gd name="T47" fmla="*/ 395638835 h 355"/>
                <a:gd name="T48" fmla="*/ 398584025 w 142"/>
                <a:gd name="T49" fmla="*/ 395638835 h 355"/>
                <a:gd name="T50" fmla="*/ 398584025 w 142"/>
                <a:gd name="T51" fmla="*/ 395638835 h 355"/>
                <a:gd name="T52" fmla="*/ 398584025 w 142"/>
                <a:gd name="T53" fmla="*/ 395638835 h 355"/>
                <a:gd name="T54" fmla="*/ 398584025 w 142"/>
                <a:gd name="T55" fmla="*/ 395638835 h 355"/>
                <a:gd name="T56" fmla="*/ 398584025 w 142"/>
                <a:gd name="T57" fmla="*/ 395638835 h 355"/>
                <a:gd name="T58" fmla="*/ 398584025 w 142"/>
                <a:gd name="T59" fmla="*/ 395638835 h 355"/>
                <a:gd name="T60" fmla="*/ 398584025 w 142"/>
                <a:gd name="T61" fmla="*/ 395638835 h 355"/>
                <a:gd name="T62" fmla="*/ 398584025 w 142"/>
                <a:gd name="T63" fmla="*/ 395638835 h 355"/>
                <a:gd name="T64" fmla="*/ 398584025 w 142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2"/>
                <a:gd name="T100" fmla="*/ 0 h 355"/>
                <a:gd name="T101" fmla="*/ 142 w 142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2" h="355">
                  <a:moveTo>
                    <a:pt x="76" y="9"/>
                  </a:moveTo>
                  <a:lnTo>
                    <a:pt x="79" y="20"/>
                  </a:lnTo>
                  <a:lnTo>
                    <a:pt x="80" y="32"/>
                  </a:lnTo>
                  <a:lnTo>
                    <a:pt x="83" y="45"/>
                  </a:lnTo>
                  <a:lnTo>
                    <a:pt x="86" y="57"/>
                  </a:lnTo>
                  <a:lnTo>
                    <a:pt x="87" y="71"/>
                  </a:lnTo>
                  <a:lnTo>
                    <a:pt x="88" y="83"/>
                  </a:lnTo>
                  <a:lnTo>
                    <a:pt x="91" y="96"/>
                  </a:lnTo>
                  <a:lnTo>
                    <a:pt x="92" y="110"/>
                  </a:lnTo>
                  <a:lnTo>
                    <a:pt x="94" y="122"/>
                  </a:lnTo>
                  <a:lnTo>
                    <a:pt x="95" y="136"/>
                  </a:lnTo>
                  <a:lnTo>
                    <a:pt x="95" y="148"/>
                  </a:lnTo>
                  <a:lnTo>
                    <a:pt x="95" y="161"/>
                  </a:lnTo>
                  <a:lnTo>
                    <a:pt x="95" y="173"/>
                  </a:lnTo>
                  <a:lnTo>
                    <a:pt x="95" y="186"/>
                  </a:lnTo>
                  <a:lnTo>
                    <a:pt x="95" y="197"/>
                  </a:lnTo>
                  <a:lnTo>
                    <a:pt x="94" y="208"/>
                  </a:lnTo>
                  <a:lnTo>
                    <a:pt x="92" y="219"/>
                  </a:lnTo>
                  <a:lnTo>
                    <a:pt x="90" y="230"/>
                  </a:lnTo>
                  <a:lnTo>
                    <a:pt x="87" y="240"/>
                  </a:lnTo>
                  <a:lnTo>
                    <a:pt x="84" y="248"/>
                  </a:lnTo>
                  <a:lnTo>
                    <a:pt x="81" y="258"/>
                  </a:lnTo>
                  <a:lnTo>
                    <a:pt x="77" y="265"/>
                  </a:lnTo>
                  <a:lnTo>
                    <a:pt x="72" y="273"/>
                  </a:lnTo>
                  <a:lnTo>
                    <a:pt x="68" y="278"/>
                  </a:lnTo>
                  <a:lnTo>
                    <a:pt x="62" y="285"/>
                  </a:lnTo>
                  <a:lnTo>
                    <a:pt x="55" y="291"/>
                  </a:lnTo>
                  <a:lnTo>
                    <a:pt x="48" y="295"/>
                  </a:lnTo>
                  <a:lnTo>
                    <a:pt x="41" y="299"/>
                  </a:lnTo>
                  <a:lnTo>
                    <a:pt x="32" y="303"/>
                  </a:lnTo>
                  <a:lnTo>
                    <a:pt x="22" y="306"/>
                  </a:lnTo>
                  <a:lnTo>
                    <a:pt x="12" y="308"/>
                  </a:lnTo>
                  <a:lnTo>
                    <a:pt x="0" y="309"/>
                  </a:lnTo>
                  <a:lnTo>
                    <a:pt x="3" y="355"/>
                  </a:lnTo>
                  <a:lnTo>
                    <a:pt x="19" y="353"/>
                  </a:lnTo>
                  <a:lnTo>
                    <a:pt x="33" y="350"/>
                  </a:lnTo>
                  <a:lnTo>
                    <a:pt x="47" y="346"/>
                  </a:lnTo>
                  <a:lnTo>
                    <a:pt x="61" y="341"/>
                  </a:lnTo>
                  <a:lnTo>
                    <a:pt x="73" y="334"/>
                  </a:lnTo>
                  <a:lnTo>
                    <a:pt x="83" y="327"/>
                  </a:lnTo>
                  <a:lnTo>
                    <a:pt x="94" y="319"/>
                  </a:lnTo>
                  <a:lnTo>
                    <a:pt x="102" y="309"/>
                  </a:lnTo>
                  <a:lnTo>
                    <a:pt x="110" y="299"/>
                  </a:lnTo>
                  <a:lnTo>
                    <a:pt x="117" y="288"/>
                  </a:lnTo>
                  <a:lnTo>
                    <a:pt x="123" y="277"/>
                  </a:lnTo>
                  <a:lnTo>
                    <a:pt x="127" y="265"/>
                  </a:lnTo>
                  <a:lnTo>
                    <a:pt x="131" y="252"/>
                  </a:lnTo>
                  <a:lnTo>
                    <a:pt x="135" y="240"/>
                  </a:lnTo>
                  <a:lnTo>
                    <a:pt x="137" y="227"/>
                  </a:lnTo>
                  <a:lnTo>
                    <a:pt x="140" y="213"/>
                  </a:lnTo>
                  <a:lnTo>
                    <a:pt x="141" y="201"/>
                  </a:lnTo>
                  <a:lnTo>
                    <a:pt x="141" y="187"/>
                  </a:lnTo>
                  <a:lnTo>
                    <a:pt x="142" y="173"/>
                  </a:lnTo>
                  <a:lnTo>
                    <a:pt x="142" y="159"/>
                  </a:lnTo>
                  <a:lnTo>
                    <a:pt x="141" y="146"/>
                  </a:lnTo>
                  <a:lnTo>
                    <a:pt x="141" y="132"/>
                  </a:lnTo>
                  <a:lnTo>
                    <a:pt x="140" y="118"/>
                  </a:lnTo>
                  <a:lnTo>
                    <a:pt x="138" y="104"/>
                  </a:lnTo>
                  <a:lnTo>
                    <a:pt x="137" y="90"/>
                  </a:lnTo>
                  <a:lnTo>
                    <a:pt x="134" y="76"/>
                  </a:lnTo>
                  <a:lnTo>
                    <a:pt x="133" y="64"/>
                  </a:lnTo>
                  <a:lnTo>
                    <a:pt x="130" y="50"/>
                  </a:lnTo>
                  <a:lnTo>
                    <a:pt x="128" y="38"/>
                  </a:lnTo>
                  <a:lnTo>
                    <a:pt x="126" y="24"/>
                  </a:lnTo>
                  <a:lnTo>
                    <a:pt x="123" y="11"/>
                  </a:lnTo>
                  <a:lnTo>
                    <a:pt x="122" y="0"/>
                  </a:lnTo>
                  <a:lnTo>
                    <a:pt x="76" y="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70" name="Freeform 159"/>
            <p:cNvSpPr>
              <a:spLocks noChangeArrowheads="1"/>
            </p:cNvSpPr>
            <p:nvPr/>
          </p:nvSpPr>
          <p:spPr bwMode="auto">
            <a:xfrm>
              <a:off x="5598" y="4330"/>
              <a:ext cx="152" cy="152"/>
            </a:xfrm>
            <a:custGeom>
              <a:avLst/>
              <a:gdLst>
                <a:gd name="T0" fmla="*/ 400696657 w 266"/>
                <a:gd name="T1" fmla="*/ 0 h 269"/>
                <a:gd name="T2" fmla="*/ 400696657 w 266"/>
                <a:gd name="T3" fmla="*/ 387439405 h 269"/>
                <a:gd name="T4" fmla="*/ 400696657 w 266"/>
                <a:gd name="T5" fmla="*/ 387439405 h 269"/>
                <a:gd name="T6" fmla="*/ 400696657 w 266"/>
                <a:gd name="T7" fmla="*/ 387439405 h 269"/>
                <a:gd name="T8" fmla="*/ 400696657 w 266"/>
                <a:gd name="T9" fmla="*/ 387439405 h 269"/>
                <a:gd name="T10" fmla="*/ 400696657 w 266"/>
                <a:gd name="T11" fmla="*/ 387439405 h 269"/>
                <a:gd name="T12" fmla="*/ 400696657 w 266"/>
                <a:gd name="T13" fmla="*/ 387439405 h 269"/>
                <a:gd name="T14" fmla="*/ 400696657 w 266"/>
                <a:gd name="T15" fmla="*/ 387439405 h 269"/>
                <a:gd name="T16" fmla="*/ 400696657 w 266"/>
                <a:gd name="T17" fmla="*/ 387439405 h 269"/>
                <a:gd name="T18" fmla="*/ 400696657 w 266"/>
                <a:gd name="T19" fmla="*/ 387439405 h 269"/>
                <a:gd name="T20" fmla="*/ 400696657 w 266"/>
                <a:gd name="T21" fmla="*/ 387439405 h 269"/>
                <a:gd name="T22" fmla="*/ 400696657 w 266"/>
                <a:gd name="T23" fmla="*/ 387439405 h 269"/>
                <a:gd name="T24" fmla="*/ 400696657 w 266"/>
                <a:gd name="T25" fmla="*/ 387439405 h 269"/>
                <a:gd name="T26" fmla="*/ 0 w 266"/>
                <a:gd name="T27" fmla="*/ 387439405 h 269"/>
                <a:gd name="T28" fmla="*/ 0 w 266"/>
                <a:gd name="T29" fmla="*/ 387439405 h 269"/>
                <a:gd name="T30" fmla="*/ 400696657 w 266"/>
                <a:gd name="T31" fmla="*/ 387439405 h 269"/>
                <a:gd name="T32" fmla="*/ 400696657 w 266"/>
                <a:gd name="T33" fmla="*/ 387439405 h 269"/>
                <a:gd name="T34" fmla="*/ 400696657 w 266"/>
                <a:gd name="T35" fmla="*/ 387439405 h 269"/>
                <a:gd name="T36" fmla="*/ 400696657 w 266"/>
                <a:gd name="T37" fmla="*/ 387439405 h 269"/>
                <a:gd name="T38" fmla="*/ 400696657 w 266"/>
                <a:gd name="T39" fmla="*/ 387439405 h 269"/>
                <a:gd name="T40" fmla="*/ 400696657 w 266"/>
                <a:gd name="T41" fmla="*/ 387439405 h 269"/>
                <a:gd name="T42" fmla="*/ 400696657 w 266"/>
                <a:gd name="T43" fmla="*/ 387439405 h 269"/>
                <a:gd name="T44" fmla="*/ 400696657 w 266"/>
                <a:gd name="T45" fmla="*/ 387439405 h 269"/>
                <a:gd name="T46" fmla="*/ 400696657 w 266"/>
                <a:gd name="T47" fmla="*/ 387439405 h 269"/>
                <a:gd name="T48" fmla="*/ 400696657 w 266"/>
                <a:gd name="T49" fmla="*/ 387439405 h 269"/>
                <a:gd name="T50" fmla="*/ 400696657 w 266"/>
                <a:gd name="T51" fmla="*/ 387439405 h 269"/>
                <a:gd name="T52" fmla="*/ 400696657 w 266"/>
                <a:gd name="T53" fmla="*/ 387439405 h 269"/>
                <a:gd name="T54" fmla="*/ 400696657 w 266"/>
                <a:gd name="T55" fmla="*/ 387439405 h 269"/>
                <a:gd name="T56" fmla="*/ 400696657 w 266"/>
                <a:gd name="T57" fmla="*/ 387439405 h 269"/>
                <a:gd name="T58" fmla="*/ 400696657 w 266"/>
                <a:gd name="T59" fmla="*/ 387439405 h 269"/>
                <a:gd name="T60" fmla="*/ 400696657 w 266"/>
                <a:gd name="T61" fmla="*/ 387439405 h 269"/>
                <a:gd name="T62" fmla="*/ 400696657 w 266"/>
                <a:gd name="T63" fmla="*/ 387439405 h 269"/>
                <a:gd name="T64" fmla="*/ 400696657 w 266"/>
                <a:gd name="T65" fmla="*/ 387439405 h 2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6"/>
                <a:gd name="T100" fmla="*/ 0 h 269"/>
                <a:gd name="T101" fmla="*/ 266 w 266"/>
                <a:gd name="T102" fmla="*/ 269 h 2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6" h="269">
                  <a:moveTo>
                    <a:pt x="266" y="0"/>
                  </a:moveTo>
                  <a:lnTo>
                    <a:pt x="248" y="0"/>
                  </a:lnTo>
                  <a:lnTo>
                    <a:pt x="231" y="1"/>
                  </a:lnTo>
                  <a:lnTo>
                    <a:pt x="214" y="1"/>
                  </a:lnTo>
                  <a:lnTo>
                    <a:pt x="198" y="4"/>
                  </a:lnTo>
                  <a:lnTo>
                    <a:pt x="183" y="6"/>
                  </a:lnTo>
                  <a:lnTo>
                    <a:pt x="169" y="8"/>
                  </a:lnTo>
                  <a:lnTo>
                    <a:pt x="154" y="11"/>
                  </a:lnTo>
                  <a:lnTo>
                    <a:pt x="140" y="15"/>
                  </a:lnTo>
                  <a:lnTo>
                    <a:pt x="127" y="18"/>
                  </a:lnTo>
                  <a:lnTo>
                    <a:pt x="113" y="24"/>
                  </a:lnTo>
                  <a:lnTo>
                    <a:pt x="102" y="29"/>
                  </a:lnTo>
                  <a:lnTo>
                    <a:pt x="90" y="35"/>
                  </a:lnTo>
                  <a:lnTo>
                    <a:pt x="79" y="40"/>
                  </a:lnTo>
                  <a:lnTo>
                    <a:pt x="69" y="47"/>
                  </a:lnTo>
                  <a:lnTo>
                    <a:pt x="59" y="55"/>
                  </a:lnTo>
                  <a:lnTo>
                    <a:pt x="50" y="64"/>
                  </a:lnTo>
                  <a:lnTo>
                    <a:pt x="41" y="72"/>
                  </a:lnTo>
                  <a:lnTo>
                    <a:pt x="33" y="82"/>
                  </a:lnTo>
                  <a:lnTo>
                    <a:pt x="26" y="91"/>
                  </a:lnTo>
                  <a:lnTo>
                    <a:pt x="21" y="103"/>
                  </a:lnTo>
                  <a:lnTo>
                    <a:pt x="15" y="114"/>
                  </a:lnTo>
                  <a:lnTo>
                    <a:pt x="11" y="125"/>
                  </a:lnTo>
                  <a:lnTo>
                    <a:pt x="7" y="137"/>
                  </a:lnTo>
                  <a:lnTo>
                    <a:pt x="4" y="150"/>
                  </a:lnTo>
                  <a:lnTo>
                    <a:pt x="1" y="163"/>
                  </a:lnTo>
                  <a:lnTo>
                    <a:pt x="0" y="177"/>
                  </a:lnTo>
                  <a:lnTo>
                    <a:pt x="0" y="191"/>
                  </a:lnTo>
                  <a:lnTo>
                    <a:pt x="0" y="205"/>
                  </a:lnTo>
                  <a:lnTo>
                    <a:pt x="0" y="220"/>
                  </a:lnTo>
                  <a:lnTo>
                    <a:pt x="1" y="235"/>
                  </a:lnTo>
                  <a:lnTo>
                    <a:pt x="4" y="252"/>
                  </a:lnTo>
                  <a:lnTo>
                    <a:pt x="7" y="269"/>
                  </a:lnTo>
                  <a:lnTo>
                    <a:pt x="53" y="260"/>
                  </a:lnTo>
                  <a:lnTo>
                    <a:pt x="50" y="245"/>
                  </a:lnTo>
                  <a:lnTo>
                    <a:pt x="48" y="231"/>
                  </a:lnTo>
                  <a:lnTo>
                    <a:pt x="47" y="217"/>
                  </a:lnTo>
                  <a:lnTo>
                    <a:pt x="46" y="205"/>
                  </a:lnTo>
                  <a:lnTo>
                    <a:pt x="46" y="192"/>
                  </a:lnTo>
                  <a:lnTo>
                    <a:pt x="47" y="180"/>
                  </a:lnTo>
                  <a:lnTo>
                    <a:pt x="47" y="169"/>
                  </a:lnTo>
                  <a:lnTo>
                    <a:pt x="50" y="159"/>
                  </a:lnTo>
                  <a:lnTo>
                    <a:pt x="51" y="150"/>
                  </a:lnTo>
                  <a:lnTo>
                    <a:pt x="54" y="140"/>
                  </a:lnTo>
                  <a:lnTo>
                    <a:pt x="58" y="132"/>
                  </a:lnTo>
                  <a:lnTo>
                    <a:pt x="61" y="123"/>
                  </a:lnTo>
                  <a:lnTo>
                    <a:pt x="66" y="116"/>
                  </a:lnTo>
                  <a:lnTo>
                    <a:pt x="71" y="109"/>
                  </a:lnTo>
                  <a:lnTo>
                    <a:pt x="76" y="103"/>
                  </a:lnTo>
                  <a:lnTo>
                    <a:pt x="82" y="97"/>
                  </a:lnTo>
                  <a:lnTo>
                    <a:pt x="88" y="90"/>
                  </a:lnTo>
                  <a:lnTo>
                    <a:pt x="95" y="85"/>
                  </a:lnTo>
                  <a:lnTo>
                    <a:pt x="104" y="79"/>
                  </a:lnTo>
                  <a:lnTo>
                    <a:pt x="112" y="75"/>
                  </a:lnTo>
                  <a:lnTo>
                    <a:pt x="120" y="71"/>
                  </a:lnTo>
                  <a:lnTo>
                    <a:pt x="130" y="67"/>
                  </a:lnTo>
                  <a:lnTo>
                    <a:pt x="141" y="62"/>
                  </a:lnTo>
                  <a:lnTo>
                    <a:pt x="152" y="60"/>
                  </a:lnTo>
                  <a:lnTo>
                    <a:pt x="165" y="55"/>
                  </a:lnTo>
                  <a:lnTo>
                    <a:pt x="177" y="53"/>
                  </a:lnTo>
                  <a:lnTo>
                    <a:pt x="189" y="51"/>
                  </a:lnTo>
                  <a:lnTo>
                    <a:pt x="203" y="50"/>
                  </a:lnTo>
                  <a:lnTo>
                    <a:pt x="219" y="49"/>
                  </a:lnTo>
                  <a:lnTo>
                    <a:pt x="234" y="47"/>
                  </a:lnTo>
                  <a:lnTo>
                    <a:pt x="249" y="46"/>
                  </a:lnTo>
                  <a:lnTo>
                    <a:pt x="266" y="46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71" name="Freeform 160"/>
            <p:cNvSpPr>
              <a:spLocks noChangeArrowheads="1"/>
            </p:cNvSpPr>
            <p:nvPr/>
          </p:nvSpPr>
          <p:spPr bwMode="auto">
            <a:xfrm>
              <a:off x="5465" y="4623"/>
              <a:ext cx="91" cy="57"/>
            </a:xfrm>
            <a:custGeom>
              <a:avLst/>
              <a:gdLst>
                <a:gd name="T0" fmla="*/ 380635244 w 162"/>
                <a:gd name="T1" fmla="*/ 374760593 h 102"/>
                <a:gd name="T2" fmla="*/ 380635244 w 162"/>
                <a:gd name="T3" fmla="*/ 374760593 h 102"/>
                <a:gd name="T4" fmla="*/ 380635244 w 162"/>
                <a:gd name="T5" fmla="*/ 374760593 h 102"/>
                <a:gd name="T6" fmla="*/ 380635244 w 162"/>
                <a:gd name="T7" fmla="*/ 374760593 h 102"/>
                <a:gd name="T8" fmla="*/ 380635244 w 162"/>
                <a:gd name="T9" fmla="*/ 374760593 h 102"/>
                <a:gd name="T10" fmla="*/ 380635244 w 162"/>
                <a:gd name="T11" fmla="*/ 374760593 h 102"/>
                <a:gd name="T12" fmla="*/ 380635244 w 162"/>
                <a:gd name="T13" fmla="*/ 374760593 h 102"/>
                <a:gd name="T14" fmla="*/ 380635244 w 162"/>
                <a:gd name="T15" fmla="*/ 374760593 h 102"/>
                <a:gd name="T16" fmla="*/ 380635244 w 162"/>
                <a:gd name="T17" fmla="*/ 374760593 h 102"/>
                <a:gd name="T18" fmla="*/ 380635244 w 162"/>
                <a:gd name="T19" fmla="*/ 374760593 h 102"/>
                <a:gd name="T20" fmla="*/ 380635244 w 162"/>
                <a:gd name="T21" fmla="*/ 374760593 h 102"/>
                <a:gd name="T22" fmla="*/ 380635244 w 162"/>
                <a:gd name="T23" fmla="*/ 374760593 h 102"/>
                <a:gd name="T24" fmla="*/ 380635244 w 162"/>
                <a:gd name="T25" fmla="*/ 374760593 h 102"/>
                <a:gd name="T26" fmla="*/ 380635244 w 162"/>
                <a:gd name="T27" fmla="*/ 374760593 h 102"/>
                <a:gd name="T28" fmla="*/ 380635244 w 162"/>
                <a:gd name="T29" fmla="*/ 374760593 h 102"/>
                <a:gd name="T30" fmla="*/ 380635244 w 162"/>
                <a:gd name="T31" fmla="*/ 374760593 h 102"/>
                <a:gd name="T32" fmla="*/ 0 w 162"/>
                <a:gd name="T33" fmla="*/ 374760593 h 102"/>
                <a:gd name="T34" fmla="*/ 380635244 w 162"/>
                <a:gd name="T35" fmla="*/ 374760593 h 102"/>
                <a:gd name="T36" fmla="*/ 380635244 w 162"/>
                <a:gd name="T37" fmla="*/ 374760593 h 102"/>
                <a:gd name="T38" fmla="*/ 380635244 w 162"/>
                <a:gd name="T39" fmla="*/ 374760593 h 102"/>
                <a:gd name="T40" fmla="*/ 380635244 w 162"/>
                <a:gd name="T41" fmla="*/ 374760593 h 102"/>
                <a:gd name="T42" fmla="*/ 380635244 w 162"/>
                <a:gd name="T43" fmla="*/ 374760593 h 102"/>
                <a:gd name="T44" fmla="*/ 380635244 w 162"/>
                <a:gd name="T45" fmla="*/ 374760593 h 102"/>
                <a:gd name="T46" fmla="*/ 380635244 w 162"/>
                <a:gd name="T47" fmla="*/ 374760593 h 102"/>
                <a:gd name="T48" fmla="*/ 380635244 w 162"/>
                <a:gd name="T49" fmla="*/ 374760593 h 102"/>
                <a:gd name="T50" fmla="*/ 380635244 w 162"/>
                <a:gd name="T51" fmla="*/ 374760593 h 102"/>
                <a:gd name="T52" fmla="*/ 380635244 w 162"/>
                <a:gd name="T53" fmla="*/ 374760593 h 102"/>
                <a:gd name="T54" fmla="*/ 380635244 w 162"/>
                <a:gd name="T55" fmla="*/ 374760593 h 102"/>
                <a:gd name="T56" fmla="*/ 380635244 w 162"/>
                <a:gd name="T57" fmla="*/ 374760593 h 102"/>
                <a:gd name="T58" fmla="*/ 380635244 w 162"/>
                <a:gd name="T59" fmla="*/ 374760593 h 102"/>
                <a:gd name="T60" fmla="*/ 380635244 w 162"/>
                <a:gd name="T61" fmla="*/ 374760593 h 102"/>
                <a:gd name="T62" fmla="*/ 380635244 w 162"/>
                <a:gd name="T63" fmla="*/ 374760593 h 102"/>
                <a:gd name="T64" fmla="*/ 380635244 w 162"/>
                <a:gd name="T65" fmla="*/ 374760593 h 1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02"/>
                <a:gd name="T101" fmla="*/ 162 w 162"/>
                <a:gd name="T102" fmla="*/ 102 h 1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02">
                  <a:moveTo>
                    <a:pt x="159" y="66"/>
                  </a:moveTo>
                  <a:lnTo>
                    <a:pt x="156" y="66"/>
                  </a:lnTo>
                  <a:lnTo>
                    <a:pt x="153" y="68"/>
                  </a:lnTo>
                  <a:lnTo>
                    <a:pt x="149" y="68"/>
                  </a:lnTo>
                  <a:lnTo>
                    <a:pt x="145" y="68"/>
                  </a:lnTo>
                  <a:lnTo>
                    <a:pt x="141" y="68"/>
                  </a:lnTo>
                  <a:lnTo>
                    <a:pt x="137" y="66"/>
                  </a:lnTo>
                  <a:lnTo>
                    <a:pt x="132" y="66"/>
                  </a:lnTo>
                  <a:lnTo>
                    <a:pt x="128" y="66"/>
                  </a:lnTo>
                  <a:lnTo>
                    <a:pt x="123" y="65"/>
                  </a:lnTo>
                  <a:lnTo>
                    <a:pt x="119" y="65"/>
                  </a:lnTo>
                  <a:lnTo>
                    <a:pt x="113" y="64"/>
                  </a:lnTo>
                  <a:lnTo>
                    <a:pt x="108" y="64"/>
                  </a:lnTo>
                  <a:lnTo>
                    <a:pt x="103" y="62"/>
                  </a:lnTo>
                  <a:lnTo>
                    <a:pt x="98" y="61"/>
                  </a:lnTo>
                  <a:lnTo>
                    <a:pt x="92" y="60"/>
                  </a:lnTo>
                  <a:lnTo>
                    <a:pt x="88" y="57"/>
                  </a:lnTo>
                  <a:lnTo>
                    <a:pt x="83" y="55"/>
                  </a:lnTo>
                  <a:lnTo>
                    <a:pt x="79" y="53"/>
                  </a:lnTo>
                  <a:lnTo>
                    <a:pt x="74" y="51"/>
                  </a:lnTo>
                  <a:lnTo>
                    <a:pt x="69" y="48"/>
                  </a:lnTo>
                  <a:lnTo>
                    <a:pt x="65" y="46"/>
                  </a:lnTo>
                  <a:lnTo>
                    <a:pt x="61" y="43"/>
                  </a:lnTo>
                  <a:lnTo>
                    <a:pt x="56" y="40"/>
                  </a:lnTo>
                  <a:lnTo>
                    <a:pt x="54" y="36"/>
                  </a:lnTo>
                  <a:lnTo>
                    <a:pt x="49" y="33"/>
                  </a:lnTo>
                  <a:lnTo>
                    <a:pt x="47" y="29"/>
                  </a:lnTo>
                  <a:lnTo>
                    <a:pt x="44" y="25"/>
                  </a:lnTo>
                  <a:lnTo>
                    <a:pt x="41" y="21"/>
                  </a:lnTo>
                  <a:lnTo>
                    <a:pt x="40" y="15"/>
                  </a:lnTo>
                  <a:lnTo>
                    <a:pt x="37" y="11"/>
                  </a:lnTo>
                  <a:lnTo>
                    <a:pt x="36" y="6"/>
                  </a:lnTo>
                  <a:lnTo>
                    <a:pt x="34" y="0"/>
                  </a:lnTo>
                  <a:lnTo>
                    <a:pt x="0" y="7"/>
                  </a:lnTo>
                  <a:lnTo>
                    <a:pt x="2" y="15"/>
                  </a:lnTo>
                  <a:lnTo>
                    <a:pt x="5" y="22"/>
                  </a:lnTo>
                  <a:lnTo>
                    <a:pt x="8" y="30"/>
                  </a:lnTo>
                  <a:lnTo>
                    <a:pt x="11" y="37"/>
                  </a:lnTo>
                  <a:lnTo>
                    <a:pt x="15" y="43"/>
                  </a:lnTo>
                  <a:lnTo>
                    <a:pt x="19" y="50"/>
                  </a:lnTo>
                  <a:lnTo>
                    <a:pt x="25" y="55"/>
                  </a:lnTo>
                  <a:lnTo>
                    <a:pt x="29" y="61"/>
                  </a:lnTo>
                  <a:lnTo>
                    <a:pt x="34" y="65"/>
                  </a:lnTo>
                  <a:lnTo>
                    <a:pt x="40" y="71"/>
                  </a:lnTo>
                  <a:lnTo>
                    <a:pt x="45" y="75"/>
                  </a:lnTo>
                  <a:lnTo>
                    <a:pt x="52" y="78"/>
                  </a:lnTo>
                  <a:lnTo>
                    <a:pt x="58" y="82"/>
                  </a:lnTo>
                  <a:lnTo>
                    <a:pt x="63" y="84"/>
                  </a:lnTo>
                  <a:lnTo>
                    <a:pt x="70" y="87"/>
                  </a:lnTo>
                  <a:lnTo>
                    <a:pt x="76" y="90"/>
                  </a:lnTo>
                  <a:lnTo>
                    <a:pt x="83" y="91"/>
                  </a:lnTo>
                  <a:lnTo>
                    <a:pt x="88" y="94"/>
                  </a:lnTo>
                  <a:lnTo>
                    <a:pt x="95" y="96"/>
                  </a:lnTo>
                  <a:lnTo>
                    <a:pt x="101" y="97"/>
                  </a:lnTo>
                  <a:lnTo>
                    <a:pt x="106" y="98"/>
                  </a:lnTo>
                  <a:lnTo>
                    <a:pt x="113" y="98"/>
                  </a:lnTo>
                  <a:lnTo>
                    <a:pt x="119" y="100"/>
                  </a:lnTo>
                  <a:lnTo>
                    <a:pt x="124" y="101"/>
                  </a:lnTo>
                  <a:lnTo>
                    <a:pt x="130" y="101"/>
                  </a:lnTo>
                  <a:lnTo>
                    <a:pt x="135" y="101"/>
                  </a:lnTo>
                  <a:lnTo>
                    <a:pt x="139" y="101"/>
                  </a:lnTo>
                  <a:lnTo>
                    <a:pt x="145" y="101"/>
                  </a:lnTo>
                  <a:lnTo>
                    <a:pt x="149" y="102"/>
                  </a:lnTo>
                  <a:lnTo>
                    <a:pt x="153" y="101"/>
                  </a:lnTo>
                  <a:lnTo>
                    <a:pt x="157" y="101"/>
                  </a:lnTo>
                  <a:lnTo>
                    <a:pt x="162" y="101"/>
                  </a:lnTo>
                  <a:lnTo>
                    <a:pt x="159" y="6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72" name="Freeform 161"/>
            <p:cNvSpPr>
              <a:spLocks noChangeArrowheads="1"/>
            </p:cNvSpPr>
            <p:nvPr/>
          </p:nvSpPr>
          <p:spPr bwMode="auto">
            <a:xfrm>
              <a:off x="5557" y="4480"/>
              <a:ext cx="78" cy="199"/>
            </a:xfrm>
            <a:custGeom>
              <a:avLst/>
              <a:gdLst>
                <a:gd name="T0" fmla="*/ 396325460 w 137"/>
                <a:gd name="T1" fmla="*/ 398118916 h 349"/>
                <a:gd name="T2" fmla="*/ 396325460 w 137"/>
                <a:gd name="T3" fmla="*/ 398118916 h 349"/>
                <a:gd name="T4" fmla="*/ 396325460 w 137"/>
                <a:gd name="T5" fmla="*/ 398118916 h 349"/>
                <a:gd name="T6" fmla="*/ 396325460 w 137"/>
                <a:gd name="T7" fmla="*/ 398118916 h 349"/>
                <a:gd name="T8" fmla="*/ 396325460 w 137"/>
                <a:gd name="T9" fmla="*/ 398118916 h 349"/>
                <a:gd name="T10" fmla="*/ 396325460 w 137"/>
                <a:gd name="T11" fmla="*/ 398118916 h 349"/>
                <a:gd name="T12" fmla="*/ 396325460 w 137"/>
                <a:gd name="T13" fmla="*/ 398118916 h 349"/>
                <a:gd name="T14" fmla="*/ 396325460 w 137"/>
                <a:gd name="T15" fmla="*/ 398118916 h 349"/>
                <a:gd name="T16" fmla="*/ 396325460 w 137"/>
                <a:gd name="T17" fmla="*/ 398118916 h 349"/>
                <a:gd name="T18" fmla="*/ 396325460 w 137"/>
                <a:gd name="T19" fmla="*/ 398118916 h 349"/>
                <a:gd name="T20" fmla="*/ 396325460 w 137"/>
                <a:gd name="T21" fmla="*/ 398118916 h 349"/>
                <a:gd name="T22" fmla="*/ 396325460 w 137"/>
                <a:gd name="T23" fmla="*/ 398118916 h 349"/>
                <a:gd name="T24" fmla="*/ 396325460 w 137"/>
                <a:gd name="T25" fmla="*/ 398118916 h 349"/>
                <a:gd name="T26" fmla="*/ 396325460 w 137"/>
                <a:gd name="T27" fmla="*/ 398118916 h 349"/>
                <a:gd name="T28" fmla="*/ 396325460 w 137"/>
                <a:gd name="T29" fmla="*/ 398118916 h 349"/>
                <a:gd name="T30" fmla="*/ 396325460 w 137"/>
                <a:gd name="T31" fmla="*/ 398118916 h 349"/>
                <a:gd name="T32" fmla="*/ 396325460 w 137"/>
                <a:gd name="T33" fmla="*/ 398118916 h 349"/>
                <a:gd name="T34" fmla="*/ 396325460 w 137"/>
                <a:gd name="T35" fmla="*/ 398118916 h 349"/>
                <a:gd name="T36" fmla="*/ 396325460 w 137"/>
                <a:gd name="T37" fmla="*/ 398118916 h 349"/>
                <a:gd name="T38" fmla="*/ 396325460 w 137"/>
                <a:gd name="T39" fmla="*/ 398118916 h 349"/>
                <a:gd name="T40" fmla="*/ 396325460 w 137"/>
                <a:gd name="T41" fmla="*/ 398118916 h 349"/>
                <a:gd name="T42" fmla="*/ 396325460 w 137"/>
                <a:gd name="T43" fmla="*/ 398118916 h 349"/>
                <a:gd name="T44" fmla="*/ 396325460 w 137"/>
                <a:gd name="T45" fmla="*/ 398118916 h 349"/>
                <a:gd name="T46" fmla="*/ 396325460 w 137"/>
                <a:gd name="T47" fmla="*/ 398118916 h 349"/>
                <a:gd name="T48" fmla="*/ 396325460 w 137"/>
                <a:gd name="T49" fmla="*/ 398118916 h 349"/>
                <a:gd name="T50" fmla="*/ 396325460 w 137"/>
                <a:gd name="T51" fmla="*/ 398118916 h 349"/>
                <a:gd name="T52" fmla="*/ 396325460 w 137"/>
                <a:gd name="T53" fmla="*/ 398118916 h 349"/>
                <a:gd name="T54" fmla="*/ 396325460 w 137"/>
                <a:gd name="T55" fmla="*/ 398118916 h 349"/>
                <a:gd name="T56" fmla="*/ 396325460 w 137"/>
                <a:gd name="T57" fmla="*/ 398118916 h 349"/>
                <a:gd name="T58" fmla="*/ 396325460 w 137"/>
                <a:gd name="T59" fmla="*/ 398118916 h 349"/>
                <a:gd name="T60" fmla="*/ 396325460 w 137"/>
                <a:gd name="T61" fmla="*/ 398118916 h 349"/>
                <a:gd name="T62" fmla="*/ 396325460 w 137"/>
                <a:gd name="T63" fmla="*/ 398118916 h 349"/>
                <a:gd name="T64" fmla="*/ 396325460 w 137"/>
                <a:gd name="T65" fmla="*/ 0 h 3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349"/>
                <a:gd name="T101" fmla="*/ 137 w 137"/>
                <a:gd name="T102" fmla="*/ 349 h 3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349">
                  <a:moveTo>
                    <a:pt x="81" y="7"/>
                  </a:moveTo>
                  <a:lnTo>
                    <a:pt x="84" y="20"/>
                  </a:lnTo>
                  <a:lnTo>
                    <a:pt x="87" y="31"/>
                  </a:lnTo>
                  <a:lnTo>
                    <a:pt x="88" y="45"/>
                  </a:lnTo>
                  <a:lnTo>
                    <a:pt x="91" y="57"/>
                  </a:lnTo>
                  <a:lnTo>
                    <a:pt x="92" y="70"/>
                  </a:lnTo>
                  <a:lnTo>
                    <a:pt x="95" y="82"/>
                  </a:lnTo>
                  <a:lnTo>
                    <a:pt x="97" y="96"/>
                  </a:lnTo>
                  <a:lnTo>
                    <a:pt x="98" y="108"/>
                  </a:lnTo>
                  <a:lnTo>
                    <a:pt x="99" y="122"/>
                  </a:lnTo>
                  <a:lnTo>
                    <a:pt x="101" y="135"/>
                  </a:lnTo>
                  <a:lnTo>
                    <a:pt x="101" y="148"/>
                  </a:lnTo>
                  <a:lnTo>
                    <a:pt x="102" y="161"/>
                  </a:lnTo>
                  <a:lnTo>
                    <a:pt x="102" y="173"/>
                  </a:lnTo>
                  <a:lnTo>
                    <a:pt x="101" y="186"/>
                  </a:lnTo>
                  <a:lnTo>
                    <a:pt x="101" y="197"/>
                  </a:lnTo>
                  <a:lnTo>
                    <a:pt x="99" y="209"/>
                  </a:lnTo>
                  <a:lnTo>
                    <a:pt x="98" y="220"/>
                  </a:lnTo>
                  <a:lnTo>
                    <a:pt x="95" y="231"/>
                  </a:lnTo>
                  <a:lnTo>
                    <a:pt x="92" y="241"/>
                  </a:lnTo>
                  <a:lnTo>
                    <a:pt x="90" y="251"/>
                  </a:lnTo>
                  <a:lnTo>
                    <a:pt x="86" y="259"/>
                  </a:lnTo>
                  <a:lnTo>
                    <a:pt x="81" y="267"/>
                  </a:lnTo>
                  <a:lnTo>
                    <a:pt x="77" y="276"/>
                  </a:lnTo>
                  <a:lnTo>
                    <a:pt x="72" y="283"/>
                  </a:lnTo>
                  <a:lnTo>
                    <a:pt x="66" y="290"/>
                  </a:lnTo>
                  <a:lnTo>
                    <a:pt x="59" y="295"/>
                  </a:lnTo>
                  <a:lnTo>
                    <a:pt x="51" y="301"/>
                  </a:lnTo>
                  <a:lnTo>
                    <a:pt x="43" y="305"/>
                  </a:lnTo>
                  <a:lnTo>
                    <a:pt x="34" y="308"/>
                  </a:lnTo>
                  <a:lnTo>
                    <a:pt x="23" y="312"/>
                  </a:lnTo>
                  <a:lnTo>
                    <a:pt x="12" y="313"/>
                  </a:lnTo>
                  <a:lnTo>
                    <a:pt x="0" y="314"/>
                  </a:lnTo>
                  <a:lnTo>
                    <a:pt x="3" y="349"/>
                  </a:lnTo>
                  <a:lnTo>
                    <a:pt x="18" y="348"/>
                  </a:lnTo>
                  <a:lnTo>
                    <a:pt x="32" y="345"/>
                  </a:lnTo>
                  <a:lnTo>
                    <a:pt x="45" y="341"/>
                  </a:lnTo>
                  <a:lnTo>
                    <a:pt x="58" y="335"/>
                  </a:lnTo>
                  <a:lnTo>
                    <a:pt x="69" y="330"/>
                  </a:lnTo>
                  <a:lnTo>
                    <a:pt x="80" y="323"/>
                  </a:lnTo>
                  <a:lnTo>
                    <a:pt x="90" y="314"/>
                  </a:lnTo>
                  <a:lnTo>
                    <a:pt x="98" y="305"/>
                  </a:lnTo>
                  <a:lnTo>
                    <a:pt x="105" y="295"/>
                  </a:lnTo>
                  <a:lnTo>
                    <a:pt x="112" y="285"/>
                  </a:lnTo>
                  <a:lnTo>
                    <a:pt x="117" y="274"/>
                  </a:lnTo>
                  <a:lnTo>
                    <a:pt x="122" y="263"/>
                  </a:lnTo>
                  <a:lnTo>
                    <a:pt x="126" y="251"/>
                  </a:lnTo>
                  <a:lnTo>
                    <a:pt x="130" y="238"/>
                  </a:lnTo>
                  <a:lnTo>
                    <a:pt x="131" y="226"/>
                  </a:lnTo>
                  <a:lnTo>
                    <a:pt x="134" y="213"/>
                  </a:lnTo>
                  <a:lnTo>
                    <a:pt x="135" y="201"/>
                  </a:lnTo>
                  <a:lnTo>
                    <a:pt x="135" y="187"/>
                  </a:lnTo>
                  <a:lnTo>
                    <a:pt x="137" y="173"/>
                  </a:lnTo>
                  <a:lnTo>
                    <a:pt x="135" y="159"/>
                  </a:lnTo>
                  <a:lnTo>
                    <a:pt x="135" y="147"/>
                  </a:lnTo>
                  <a:lnTo>
                    <a:pt x="135" y="133"/>
                  </a:lnTo>
                  <a:lnTo>
                    <a:pt x="134" y="119"/>
                  </a:lnTo>
                  <a:lnTo>
                    <a:pt x="133" y="105"/>
                  </a:lnTo>
                  <a:lnTo>
                    <a:pt x="131" y="92"/>
                  </a:lnTo>
                  <a:lnTo>
                    <a:pt x="128" y="78"/>
                  </a:lnTo>
                  <a:lnTo>
                    <a:pt x="127" y="64"/>
                  </a:lnTo>
                  <a:lnTo>
                    <a:pt x="124" y="52"/>
                  </a:lnTo>
                  <a:lnTo>
                    <a:pt x="123" y="38"/>
                  </a:lnTo>
                  <a:lnTo>
                    <a:pt x="120" y="25"/>
                  </a:lnTo>
                  <a:lnTo>
                    <a:pt x="117" y="13"/>
                  </a:lnTo>
                  <a:lnTo>
                    <a:pt x="116" y="0"/>
                  </a:lnTo>
                  <a:lnTo>
                    <a:pt x="81" y="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73" name="Freeform 162"/>
            <p:cNvSpPr>
              <a:spLocks noChangeArrowheads="1"/>
            </p:cNvSpPr>
            <p:nvPr/>
          </p:nvSpPr>
          <p:spPr bwMode="auto">
            <a:xfrm>
              <a:off x="5601" y="4333"/>
              <a:ext cx="148" cy="149"/>
            </a:xfrm>
            <a:custGeom>
              <a:avLst/>
              <a:gdLst>
                <a:gd name="T0" fmla="*/ 391555645 w 261"/>
                <a:gd name="T1" fmla="*/ 0 h 261"/>
                <a:gd name="T2" fmla="*/ 391555645 w 261"/>
                <a:gd name="T3" fmla="*/ 399546333 h 261"/>
                <a:gd name="T4" fmla="*/ 391555645 w 261"/>
                <a:gd name="T5" fmla="*/ 399546333 h 261"/>
                <a:gd name="T6" fmla="*/ 391555645 w 261"/>
                <a:gd name="T7" fmla="*/ 399546333 h 261"/>
                <a:gd name="T8" fmla="*/ 391555645 w 261"/>
                <a:gd name="T9" fmla="*/ 399546333 h 261"/>
                <a:gd name="T10" fmla="*/ 391555645 w 261"/>
                <a:gd name="T11" fmla="*/ 399546333 h 261"/>
                <a:gd name="T12" fmla="*/ 391555645 w 261"/>
                <a:gd name="T13" fmla="*/ 399546333 h 261"/>
                <a:gd name="T14" fmla="*/ 391555645 w 261"/>
                <a:gd name="T15" fmla="*/ 399546333 h 261"/>
                <a:gd name="T16" fmla="*/ 391555645 w 261"/>
                <a:gd name="T17" fmla="*/ 399546333 h 261"/>
                <a:gd name="T18" fmla="*/ 391555645 w 261"/>
                <a:gd name="T19" fmla="*/ 399546333 h 261"/>
                <a:gd name="T20" fmla="*/ 391555645 w 261"/>
                <a:gd name="T21" fmla="*/ 399546333 h 261"/>
                <a:gd name="T22" fmla="*/ 391555645 w 261"/>
                <a:gd name="T23" fmla="*/ 399546333 h 261"/>
                <a:gd name="T24" fmla="*/ 391555645 w 261"/>
                <a:gd name="T25" fmla="*/ 399546333 h 261"/>
                <a:gd name="T26" fmla="*/ 0 w 261"/>
                <a:gd name="T27" fmla="*/ 399546333 h 261"/>
                <a:gd name="T28" fmla="*/ 391555645 w 261"/>
                <a:gd name="T29" fmla="*/ 399546333 h 261"/>
                <a:gd name="T30" fmla="*/ 391555645 w 261"/>
                <a:gd name="T31" fmla="*/ 399546333 h 261"/>
                <a:gd name="T32" fmla="*/ 391555645 w 261"/>
                <a:gd name="T33" fmla="*/ 399546333 h 261"/>
                <a:gd name="T34" fmla="*/ 391555645 w 261"/>
                <a:gd name="T35" fmla="*/ 399546333 h 261"/>
                <a:gd name="T36" fmla="*/ 391555645 w 261"/>
                <a:gd name="T37" fmla="*/ 399546333 h 261"/>
                <a:gd name="T38" fmla="*/ 391555645 w 261"/>
                <a:gd name="T39" fmla="*/ 399546333 h 261"/>
                <a:gd name="T40" fmla="*/ 391555645 w 261"/>
                <a:gd name="T41" fmla="*/ 399546333 h 261"/>
                <a:gd name="T42" fmla="*/ 391555645 w 261"/>
                <a:gd name="T43" fmla="*/ 399546333 h 261"/>
                <a:gd name="T44" fmla="*/ 391555645 w 261"/>
                <a:gd name="T45" fmla="*/ 399546333 h 261"/>
                <a:gd name="T46" fmla="*/ 391555645 w 261"/>
                <a:gd name="T47" fmla="*/ 399546333 h 261"/>
                <a:gd name="T48" fmla="*/ 391555645 w 261"/>
                <a:gd name="T49" fmla="*/ 399546333 h 261"/>
                <a:gd name="T50" fmla="*/ 391555645 w 261"/>
                <a:gd name="T51" fmla="*/ 399546333 h 261"/>
                <a:gd name="T52" fmla="*/ 391555645 w 261"/>
                <a:gd name="T53" fmla="*/ 399546333 h 261"/>
                <a:gd name="T54" fmla="*/ 391555645 w 261"/>
                <a:gd name="T55" fmla="*/ 399546333 h 261"/>
                <a:gd name="T56" fmla="*/ 391555645 w 261"/>
                <a:gd name="T57" fmla="*/ 399546333 h 261"/>
                <a:gd name="T58" fmla="*/ 391555645 w 261"/>
                <a:gd name="T59" fmla="*/ 399546333 h 261"/>
                <a:gd name="T60" fmla="*/ 391555645 w 261"/>
                <a:gd name="T61" fmla="*/ 399546333 h 261"/>
                <a:gd name="T62" fmla="*/ 391555645 w 261"/>
                <a:gd name="T63" fmla="*/ 399546333 h 261"/>
                <a:gd name="T64" fmla="*/ 391555645 w 261"/>
                <a:gd name="T65" fmla="*/ 399546333 h 2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1"/>
                <a:gd name="T100" fmla="*/ 0 h 261"/>
                <a:gd name="T101" fmla="*/ 261 w 261"/>
                <a:gd name="T102" fmla="*/ 261 h 2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1" h="261">
                  <a:moveTo>
                    <a:pt x="261" y="0"/>
                  </a:moveTo>
                  <a:lnTo>
                    <a:pt x="243" y="0"/>
                  </a:lnTo>
                  <a:lnTo>
                    <a:pt x="226" y="1"/>
                  </a:lnTo>
                  <a:lnTo>
                    <a:pt x="209" y="2"/>
                  </a:lnTo>
                  <a:lnTo>
                    <a:pt x="194" y="4"/>
                  </a:lnTo>
                  <a:lnTo>
                    <a:pt x="179" y="5"/>
                  </a:lnTo>
                  <a:lnTo>
                    <a:pt x="164" y="8"/>
                  </a:lnTo>
                  <a:lnTo>
                    <a:pt x="150" y="11"/>
                  </a:lnTo>
                  <a:lnTo>
                    <a:pt x="136" y="15"/>
                  </a:lnTo>
                  <a:lnTo>
                    <a:pt x="124" y="18"/>
                  </a:lnTo>
                  <a:lnTo>
                    <a:pt x="111" y="23"/>
                  </a:lnTo>
                  <a:lnTo>
                    <a:pt x="99" y="27"/>
                  </a:lnTo>
                  <a:lnTo>
                    <a:pt x="88" y="33"/>
                  </a:lnTo>
                  <a:lnTo>
                    <a:pt x="77" y="40"/>
                  </a:lnTo>
                  <a:lnTo>
                    <a:pt x="67" y="47"/>
                  </a:lnTo>
                  <a:lnTo>
                    <a:pt x="57" y="54"/>
                  </a:lnTo>
                  <a:lnTo>
                    <a:pt x="49" y="62"/>
                  </a:lnTo>
                  <a:lnTo>
                    <a:pt x="41" y="70"/>
                  </a:lnTo>
                  <a:lnTo>
                    <a:pt x="34" y="79"/>
                  </a:lnTo>
                  <a:lnTo>
                    <a:pt x="27" y="88"/>
                  </a:lnTo>
                  <a:lnTo>
                    <a:pt x="21" y="99"/>
                  </a:lnTo>
                  <a:lnTo>
                    <a:pt x="16" y="110"/>
                  </a:lnTo>
                  <a:lnTo>
                    <a:pt x="12" y="121"/>
                  </a:lnTo>
                  <a:lnTo>
                    <a:pt x="7" y="133"/>
                  </a:lnTo>
                  <a:lnTo>
                    <a:pt x="5" y="145"/>
                  </a:lnTo>
                  <a:lnTo>
                    <a:pt x="3" y="159"/>
                  </a:lnTo>
                  <a:lnTo>
                    <a:pt x="2" y="171"/>
                  </a:lnTo>
                  <a:lnTo>
                    <a:pt x="0" y="185"/>
                  </a:lnTo>
                  <a:lnTo>
                    <a:pt x="0" y="199"/>
                  </a:lnTo>
                  <a:lnTo>
                    <a:pt x="2" y="214"/>
                  </a:lnTo>
                  <a:lnTo>
                    <a:pt x="3" y="229"/>
                  </a:lnTo>
                  <a:lnTo>
                    <a:pt x="5" y="245"/>
                  </a:lnTo>
                  <a:lnTo>
                    <a:pt x="7" y="261"/>
                  </a:lnTo>
                  <a:lnTo>
                    <a:pt x="42" y="254"/>
                  </a:lnTo>
                  <a:lnTo>
                    <a:pt x="39" y="239"/>
                  </a:lnTo>
                  <a:lnTo>
                    <a:pt x="36" y="225"/>
                  </a:lnTo>
                  <a:lnTo>
                    <a:pt x="35" y="211"/>
                  </a:lnTo>
                  <a:lnTo>
                    <a:pt x="35" y="199"/>
                  </a:lnTo>
                  <a:lnTo>
                    <a:pt x="35" y="186"/>
                  </a:lnTo>
                  <a:lnTo>
                    <a:pt x="35" y="174"/>
                  </a:lnTo>
                  <a:lnTo>
                    <a:pt x="36" y="163"/>
                  </a:lnTo>
                  <a:lnTo>
                    <a:pt x="39" y="152"/>
                  </a:lnTo>
                  <a:lnTo>
                    <a:pt x="41" y="142"/>
                  </a:lnTo>
                  <a:lnTo>
                    <a:pt x="43" y="133"/>
                  </a:lnTo>
                  <a:lnTo>
                    <a:pt x="48" y="124"/>
                  </a:lnTo>
                  <a:lnTo>
                    <a:pt x="52" y="115"/>
                  </a:lnTo>
                  <a:lnTo>
                    <a:pt x="56" y="108"/>
                  </a:lnTo>
                  <a:lnTo>
                    <a:pt x="61" y="99"/>
                  </a:lnTo>
                  <a:lnTo>
                    <a:pt x="67" y="92"/>
                  </a:lnTo>
                  <a:lnTo>
                    <a:pt x="72" y="87"/>
                  </a:lnTo>
                  <a:lnTo>
                    <a:pt x="79" y="80"/>
                  </a:lnTo>
                  <a:lnTo>
                    <a:pt x="88" y="74"/>
                  </a:lnTo>
                  <a:lnTo>
                    <a:pt x="96" y="69"/>
                  </a:lnTo>
                  <a:lnTo>
                    <a:pt x="104" y="63"/>
                  </a:lnTo>
                  <a:lnTo>
                    <a:pt x="114" y="59"/>
                  </a:lnTo>
                  <a:lnTo>
                    <a:pt x="124" y="55"/>
                  </a:lnTo>
                  <a:lnTo>
                    <a:pt x="135" y="51"/>
                  </a:lnTo>
                  <a:lnTo>
                    <a:pt x="146" y="48"/>
                  </a:lnTo>
                  <a:lnTo>
                    <a:pt x="158" y="44"/>
                  </a:lnTo>
                  <a:lnTo>
                    <a:pt x="171" y="41"/>
                  </a:lnTo>
                  <a:lnTo>
                    <a:pt x="184" y="40"/>
                  </a:lnTo>
                  <a:lnTo>
                    <a:pt x="198" y="37"/>
                  </a:lnTo>
                  <a:lnTo>
                    <a:pt x="212" y="36"/>
                  </a:lnTo>
                  <a:lnTo>
                    <a:pt x="227" y="36"/>
                  </a:lnTo>
                  <a:lnTo>
                    <a:pt x="244" y="34"/>
                  </a:lnTo>
                  <a:lnTo>
                    <a:pt x="261" y="34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74" name="Freeform 163"/>
            <p:cNvSpPr>
              <a:spLocks noChangeArrowheads="1"/>
            </p:cNvSpPr>
            <p:nvPr/>
          </p:nvSpPr>
          <p:spPr bwMode="auto">
            <a:xfrm>
              <a:off x="5605" y="4336"/>
              <a:ext cx="144" cy="144"/>
            </a:xfrm>
            <a:custGeom>
              <a:avLst/>
              <a:gdLst>
                <a:gd name="T0" fmla="*/ 386720149 w 255"/>
                <a:gd name="T1" fmla="*/ 386720149 h 255"/>
                <a:gd name="T2" fmla="*/ 386720149 w 255"/>
                <a:gd name="T3" fmla="*/ 386720149 h 255"/>
                <a:gd name="T4" fmla="*/ 386720149 w 255"/>
                <a:gd name="T5" fmla="*/ 386720149 h 255"/>
                <a:gd name="T6" fmla="*/ 386720149 w 255"/>
                <a:gd name="T7" fmla="*/ 386720149 h 255"/>
                <a:gd name="T8" fmla="*/ 386720149 w 255"/>
                <a:gd name="T9" fmla="*/ 386720149 h 255"/>
                <a:gd name="T10" fmla="*/ 386720149 w 255"/>
                <a:gd name="T11" fmla="*/ 386720149 h 255"/>
                <a:gd name="T12" fmla="*/ 386720149 w 255"/>
                <a:gd name="T13" fmla="*/ 386720149 h 255"/>
                <a:gd name="T14" fmla="*/ 386720149 w 255"/>
                <a:gd name="T15" fmla="*/ 386720149 h 255"/>
                <a:gd name="T16" fmla="*/ 386720149 w 255"/>
                <a:gd name="T17" fmla="*/ 386720149 h 255"/>
                <a:gd name="T18" fmla="*/ 386720149 w 255"/>
                <a:gd name="T19" fmla="*/ 386720149 h 255"/>
                <a:gd name="T20" fmla="*/ 386720149 w 255"/>
                <a:gd name="T21" fmla="*/ 386720149 h 255"/>
                <a:gd name="T22" fmla="*/ 386720149 w 255"/>
                <a:gd name="T23" fmla="*/ 386720149 h 255"/>
                <a:gd name="T24" fmla="*/ 386720149 w 255"/>
                <a:gd name="T25" fmla="*/ 386720149 h 255"/>
                <a:gd name="T26" fmla="*/ 386720149 w 255"/>
                <a:gd name="T27" fmla="*/ 386720149 h 255"/>
                <a:gd name="T28" fmla="*/ 386720149 w 255"/>
                <a:gd name="T29" fmla="*/ 386720149 h 255"/>
                <a:gd name="T30" fmla="*/ 386720149 w 255"/>
                <a:gd name="T31" fmla="*/ 386720149 h 255"/>
                <a:gd name="T32" fmla="*/ 386720149 w 255"/>
                <a:gd name="T33" fmla="*/ 0 h 255"/>
                <a:gd name="T34" fmla="*/ 386720149 w 255"/>
                <a:gd name="T35" fmla="*/ 386720149 h 255"/>
                <a:gd name="T36" fmla="*/ 386720149 w 255"/>
                <a:gd name="T37" fmla="*/ 386720149 h 255"/>
                <a:gd name="T38" fmla="*/ 386720149 w 255"/>
                <a:gd name="T39" fmla="*/ 386720149 h 255"/>
                <a:gd name="T40" fmla="*/ 386720149 w 255"/>
                <a:gd name="T41" fmla="*/ 386720149 h 255"/>
                <a:gd name="T42" fmla="*/ 386720149 w 255"/>
                <a:gd name="T43" fmla="*/ 386720149 h 255"/>
                <a:gd name="T44" fmla="*/ 386720149 w 255"/>
                <a:gd name="T45" fmla="*/ 386720149 h 255"/>
                <a:gd name="T46" fmla="*/ 386720149 w 255"/>
                <a:gd name="T47" fmla="*/ 386720149 h 255"/>
                <a:gd name="T48" fmla="*/ 386720149 w 255"/>
                <a:gd name="T49" fmla="*/ 386720149 h 255"/>
                <a:gd name="T50" fmla="*/ 386720149 w 255"/>
                <a:gd name="T51" fmla="*/ 386720149 h 255"/>
                <a:gd name="T52" fmla="*/ 386720149 w 255"/>
                <a:gd name="T53" fmla="*/ 386720149 h 255"/>
                <a:gd name="T54" fmla="*/ 386720149 w 255"/>
                <a:gd name="T55" fmla="*/ 386720149 h 255"/>
                <a:gd name="T56" fmla="*/ 386720149 w 255"/>
                <a:gd name="T57" fmla="*/ 386720149 h 255"/>
                <a:gd name="T58" fmla="*/ 386720149 w 255"/>
                <a:gd name="T59" fmla="*/ 386720149 h 255"/>
                <a:gd name="T60" fmla="*/ 0 w 255"/>
                <a:gd name="T61" fmla="*/ 386720149 h 255"/>
                <a:gd name="T62" fmla="*/ 386720149 w 255"/>
                <a:gd name="T63" fmla="*/ 386720149 h 255"/>
                <a:gd name="T64" fmla="*/ 386720149 w 255"/>
                <a:gd name="T65" fmla="*/ 386720149 h 2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5"/>
                <a:gd name="T100" fmla="*/ 0 h 255"/>
                <a:gd name="T101" fmla="*/ 255 w 255"/>
                <a:gd name="T102" fmla="*/ 255 h 2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5" h="255">
                  <a:moveTo>
                    <a:pt x="30" y="251"/>
                  </a:moveTo>
                  <a:lnTo>
                    <a:pt x="28" y="235"/>
                  </a:lnTo>
                  <a:lnTo>
                    <a:pt x="25" y="222"/>
                  </a:lnTo>
                  <a:lnTo>
                    <a:pt x="24" y="206"/>
                  </a:lnTo>
                  <a:lnTo>
                    <a:pt x="24" y="194"/>
                  </a:lnTo>
                  <a:lnTo>
                    <a:pt x="24" y="180"/>
                  </a:lnTo>
                  <a:lnTo>
                    <a:pt x="24" y="169"/>
                  </a:lnTo>
                  <a:lnTo>
                    <a:pt x="25" y="157"/>
                  </a:lnTo>
                  <a:lnTo>
                    <a:pt x="28" y="146"/>
                  </a:lnTo>
                  <a:lnTo>
                    <a:pt x="29" y="136"/>
                  </a:lnTo>
                  <a:lnTo>
                    <a:pt x="32" y="126"/>
                  </a:lnTo>
                  <a:lnTo>
                    <a:pt x="36" y="116"/>
                  </a:lnTo>
                  <a:lnTo>
                    <a:pt x="40" y="108"/>
                  </a:lnTo>
                  <a:lnTo>
                    <a:pt x="46" y="100"/>
                  </a:lnTo>
                  <a:lnTo>
                    <a:pt x="51" y="92"/>
                  </a:lnTo>
                  <a:lnTo>
                    <a:pt x="57" y="85"/>
                  </a:lnTo>
                  <a:lnTo>
                    <a:pt x="64" y="78"/>
                  </a:lnTo>
                  <a:lnTo>
                    <a:pt x="71" y="71"/>
                  </a:lnTo>
                  <a:lnTo>
                    <a:pt x="77" y="65"/>
                  </a:lnTo>
                  <a:lnTo>
                    <a:pt x="86" y="58"/>
                  </a:lnTo>
                  <a:lnTo>
                    <a:pt x="95" y="54"/>
                  </a:lnTo>
                  <a:lnTo>
                    <a:pt x="105" y="49"/>
                  </a:lnTo>
                  <a:lnTo>
                    <a:pt x="115" y="44"/>
                  </a:lnTo>
                  <a:lnTo>
                    <a:pt x="126" y="40"/>
                  </a:lnTo>
                  <a:lnTo>
                    <a:pt x="138" y="38"/>
                  </a:lnTo>
                  <a:lnTo>
                    <a:pt x="151" y="33"/>
                  </a:lnTo>
                  <a:lnTo>
                    <a:pt x="163" y="31"/>
                  </a:lnTo>
                  <a:lnTo>
                    <a:pt x="177" y="29"/>
                  </a:lnTo>
                  <a:lnTo>
                    <a:pt x="191" y="26"/>
                  </a:lnTo>
                  <a:lnTo>
                    <a:pt x="206" y="25"/>
                  </a:lnTo>
                  <a:lnTo>
                    <a:pt x="221" y="25"/>
                  </a:lnTo>
                  <a:lnTo>
                    <a:pt x="238" y="24"/>
                  </a:lnTo>
                  <a:lnTo>
                    <a:pt x="255" y="24"/>
                  </a:lnTo>
                  <a:lnTo>
                    <a:pt x="255" y="0"/>
                  </a:lnTo>
                  <a:lnTo>
                    <a:pt x="237" y="0"/>
                  </a:lnTo>
                  <a:lnTo>
                    <a:pt x="220" y="2"/>
                  </a:lnTo>
                  <a:lnTo>
                    <a:pt x="205" y="3"/>
                  </a:lnTo>
                  <a:lnTo>
                    <a:pt x="188" y="4"/>
                  </a:lnTo>
                  <a:lnTo>
                    <a:pt x="174" y="6"/>
                  </a:lnTo>
                  <a:lnTo>
                    <a:pt x="159" y="8"/>
                  </a:lnTo>
                  <a:lnTo>
                    <a:pt x="145" y="11"/>
                  </a:lnTo>
                  <a:lnTo>
                    <a:pt x="131" y="14"/>
                  </a:lnTo>
                  <a:lnTo>
                    <a:pt x="119" y="18"/>
                  </a:lnTo>
                  <a:lnTo>
                    <a:pt x="107" y="22"/>
                  </a:lnTo>
                  <a:lnTo>
                    <a:pt x="95" y="28"/>
                  </a:lnTo>
                  <a:lnTo>
                    <a:pt x="84" y="33"/>
                  </a:lnTo>
                  <a:lnTo>
                    <a:pt x="75" y="39"/>
                  </a:lnTo>
                  <a:lnTo>
                    <a:pt x="65" y="46"/>
                  </a:lnTo>
                  <a:lnTo>
                    <a:pt x="55" y="53"/>
                  </a:lnTo>
                  <a:lnTo>
                    <a:pt x="47" y="61"/>
                  </a:lnTo>
                  <a:lnTo>
                    <a:pt x="39" y="69"/>
                  </a:lnTo>
                  <a:lnTo>
                    <a:pt x="32" y="78"/>
                  </a:lnTo>
                  <a:lnTo>
                    <a:pt x="25" y="87"/>
                  </a:lnTo>
                  <a:lnTo>
                    <a:pt x="19" y="97"/>
                  </a:lnTo>
                  <a:lnTo>
                    <a:pt x="15" y="107"/>
                  </a:lnTo>
                  <a:lnTo>
                    <a:pt x="11" y="118"/>
                  </a:lnTo>
                  <a:lnTo>
                    <a:pt x="7" y="129"/>
                  </a:lnTo>
                  <a:lnTo>
                    <a:pt x="4" y="141"/>
                  </a:lnTo>
                  <a:lnTo>
                    <a:pt x="3" y="154"/>
                  </a:lnTo>
                  <a:lnTo>
                    <a:pt x="1" y="166"/>
                  </a:lnTo>
                  <a:lnTo>
                    <a:pt x="0" y="180"/>
                  </a:lnTo>
                  <a:lnTo>
                    <a:pt x="0" y="194"/>
                  </a:lnTo>
                  <a:lnTo>
                    <a:pt x="1" y="209"/>
                  </a:lnTo>
                  <a:lnTo>
                    <a:pt x="3" y="223"/>
                  </a:lnTo>
                  <a:lnTo>
                    <a:pt x="4" y="240"/>
                  </a:lnTo>
                  <a:lnTo>
                    <a:pt x="7" y="255"/>
                  </a:lnTo>
                  <a:lnTo>
                    <a:pt x="30" y="251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75" name="Freeform 164"/>
            <p:cNvSpPr>
              <a:spLocks noChangeArrowheads="1"/>
            </p:cNvSpPr>
            <p:nvPr/>
          </p:nvSpPr>
          <p:spPr bwMode="auto">
            <a:xfrm>
              <a:off x="5558" y="4480"/>
              <a:ext cx="73" cy="195"/>
            </a:xfrm>
            <a:custGeom>
              <a:avLst/>
              <a:gdLst>
                <a:gd name="T0" fmla="*/ 380249270 w 130"/>
                <a:gd name="T1" fmla="*/ 398066272 h 342"/>
                <a:gd name="T2" fmla="*/ 380249270 w 130"/>
                <a:gd name="T3" fmla="*/ 398066272 h 342"/>
                <a:gd name="T4" fmla="*/ 380249270 w 130"/>
                <a:gd name="T5" fmla="*/ 398066272 h 342"/>
                <a:gd name="T6" fmla="*/ 380249270 w 130"/>
                <a:gd name="T7" fmla="*/ 398066272 h 342"/>
                <a:gd name="T8" fmla="*/ 380249270 w 130"/>
                <a:gd name="T9" fmla="*/ 398066272 h 342"/>
                <a:gd name="T10" fmla="*/ 380249270 w 130"/>
                <a:gd name="T11" fmla="*/ 398066272 h 342"/>
                <a:gd name="T12" fmla="*/ 380249270 w 130"/>
                <a:gd name="T13" fmla="*/ 398066272 h 342"/>
                <a:gd name="T14" fmla="*/ 380249270 w 130"/>
                <a:gd name="T15" fmla="*/ 398066272 h 342"/>
                <a:gd name="T16" fmla="*/ 380249270 w 130"/>
                <a:gd name="T17" fmla="*/ 398066272 h 342"/>
                <a:gd name="T18" fmla="*/ 380249270 w 130"/>
                <a:gd name="T19" fmla="*/ 398066272 h 342"/>
                <a:gd name="T20" fmla="*/ 380249270 w 130"/>
                <a:gd name="T21" fmla="*/ 398066272 h 342"/>
                <a:gd name="T22" fmla="*/ 380249270 w 130"/>
                <a:gd name="T23" fmla="*/ 398066272 h 342"/>
                <a:gd name="T24" fmla="*/ 380249270 w 130"/>
                <a:gd name="T25" fmla="*/ 398066272 h 342"/>
                <a:gd name="T26" fmla="*/ 380249270 w 130"/>
                <a:gd name="T27" fmla="*/ 398066272 h 342"/>
                <a:gd name="T28" fmla="*/ 380249270 w 130"/>
                <a:gd name="T29" fmla="*/ 398066272 h 342"/>
                <a:gd name="T30" fmla="*/ 380249270 w 130"/>
                <a:gd name="T31" fmla="*/ 398066272 h 342"/>
                <a:gd name="T32" fmla="*/ 380249270 w 130"/>
                <a:gd name="T33" fmla="*/ 398066272 h 342"/>
                <a:gd name="T34" fmla="*/ 380249270 w 130"/>
                <a:gd name="T35" fmla="*/ 398066272 h 342"/>
                <a:gd name="T36" fmla="*/ 380249270 w 130"/>
                <a:gd name="T37" fmla="*/ 398066272 h 342"/>
                <a:gd name="T38" fmla="*/ 380249270 w 130"/>
                <a:gd name="T39" fmla="*/ 398066272 h 342"/>
                <a:gd name="T40" fmla="*/ 380249270 w 130"/>
                <a:gd name="T41" fmla="*/ 398066272 h 342"/>
                <a:gd name="T42" fmla="*/ 380249270 w 130"/>
                <a:gd name="T43" fmla="*/ 398066272 h 342"/>
                <a:gd name="T44" fmla="*/ 380249270 w 130"/>
                <a:gd name="T45" fmla="*/ 398066272 h 342"/>
                <a:gd name="T46" fmla="*/ 380249270 w 130"/>
                <a:gd name="T47" fmla="*/ 398066272 h 342"/>
                <a:gd name="T48" fmla="*/ 380249270 w 130"/>
                <a:gd name="T49" fmla="*/ 398066272 h 342"/>
                <a:gd name="T50" fmla="*/ 380249270 w 130"/>
                <a:gd name="T51" fmla="*/ 398066272 h 342"/>
                <a:gd name="T52" fmla="*/ 380249270 w 130"/>
                <a:gd name="T53" fmla="*/ 398066272 h 342"/>
                <a:gd name="T54" fmla="*/ 380249270 w 130"/>
                <a:gd name="T55" fmla="*/ 398066272 h 342"/>
                <a:gd name="T56" fmla="*/ 380249270 w 130"/>
                <a:gd name="T57" fmla="*/ 398066272 h 342"/>
                <a:gd name="T58" fmla="*/ 380249270 w 130"/>
                <a:gd name="T59" fmla="*/ 398066272 h 342"/>
                <a:gd name="T60" fmla="*/ 380249270 w 130"/>
                <a:gd name="T61" fmla="*/ 398066272 h 342"/>
                <a:gd name="T62" fmla="*/ 380249270 w 130"/>
                <a:gd name="T63" fmla="*/ 398066272 h 342"/>
                <a:gd name="T64" fmla="*/ 0 w 130"/>
                <a:gd name="T65" fmla="*/ 398066272 h 3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0"/>
                <a:gd name="T100" fmla="*/ 0 h 342"/>
                <a:gd name="T101" fmla="*/ 130 w 130"/>
                <a:gd name="T102" fmla="*/ 342 h 3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0" h="342">
                  <a:moveTo>
                    <a:pt x="2" y="342"/>
                  </a:moveTo>
                  <a:lnTo>
                    <a:pt x="15" y="340"/>
                  </a:lnTo>
                  <a:lnTo>
                    <a:pt x="29" y="337"/>
                  </a:lnTo>
                  <a:lnTo>
                    <a:pt x="43" y="333"/>
                  </a:lnTo>
                  <a:lnTo>
                    <a:pt x="54" y="329"/>
                  </a:lnTo>
                  <a:lnTo>
                    <a:pt x="65" y="322"/>
                  </a:lnTo>
                  <a:lnTo>
                    <a:pt x="75" y="315"/>
                  </a:lnTo>
                  <a:lnTo>
                    <a:pt x="85" y="308"/>
                  </a:lnTo>
                  <a:lnTo>
                    <a:pt x="93" y="300"/>
                  </a:lnTo>
                  <a:lnTo>
                    <a:pt x="100" y="290"/>
                  </a:lnTo>
                  <a:lnTo>
                    <a:pt x="105" y="281"/>
                  </a:lnTo>
                  <a:lnTo>
                    <a:pt x="111" y="270"/>
                  </a:lnTo>
                  <a:lnTo>
                    <a:pt x="116" y="259"/>
                  </a:lnTo>
                  <a:lnTo>
                    <a:pt x="119" y="247"/>
                  </a:lnTo>
                  <a:lnTo>
                    <a:pt x="123" y="235"/>
                  </a:lnTo>
                  <a:lnTo>
                    <a:pt x="125" y="223"/>
                  </a:lnTo>
                  <a:lnTo>
                    <a:pt x="127" y="210"/>
                  </a:lnTo>
                  <a:lnTo>
                    <a:pt x="129" y="198"/>
                  </a:lnTo>
                  <a:lnTo>
                    <a:pt x="129" y="185"/>
                  </a:lnTo>
                  <a:lnTo>
                    <a:pt x="130" y="171"/>
                  </a:lnTo>
                  <a:lnTo>
                    <a:pt x="129" y="157"/>
                  </a:lnTo>
                  <a:lnTo>
                    <a:pt x="129" y="145"/>
                  </a:lnTo>
                  <a:lnTo>
                    <a:pt x="129" y="131"/>
                  </a:lnTo>
                  <a:lnTo>
                    <a:pt x="127" y="117"/>
                  </a:lnTo>
                  <a:lnTo>
                    <a:pt x="126" y="103"/>
                  </a:lnTo>
                  <a:lnTo>
                    <a:pt x="125" y="90"/>
                  </a:lnTo>
                  <a:lnTo>
                    <a:pt x="122" y="77"/>
                  </a:lnTo>
                  <a:lnTo>
                    <a:pt x="121" y="63"/>
                  </a:lnTo>
                  <a:lnTo>
                    <a:pt x="118" y="50"/>
                  </a:lnTo>
                  <a:lnTo>
                    <a:pt x="116" y="37"/>
                  </a:lnTo>
                  <a:lnTo>
                    <a:pt x="114" y="25"/>
                  </a:lnTo>
                  <a:lnTo>
                    <a:pt x="111" y="12"/>
                  </a:lnTo>
                  <a:lnTo>
                    <a:pt x="109" y="0"/>
                  </a:lnTo>
                  <a:lnTo>
                    <a:pt x="86" y="4"/>
                  </a:lnTo>
                  <a:lnTo>
                    <a:pt x="89" y="16"/>
                  </a:lnTo>
                  <a:lnTo>
                    <a:pt x="91" y="29"/>
                  </a:lnTo>
                  <a:lnTo>
                    <a:pt x="93" y="41"/>
                  </a:lnTo>
                  <a:lnTo>
                    <a:pt x="96" y="54"/>
                  </a:lnTo>
                  <a:lnTo>
                    <a:pt x="97" y="66"/>
                  </a:lnTo>
                  <a:lnTo>
                    <a:pt x="100" y="80"/>
                  </a:lnTo>
                  <a:lnTo>
                    <a:pt x="101" y="92"/>
                  </a:lnTo>
                  <a:lnTo>
                    <a:pt x="103" y="106"/>
                  </a:lnTo>
                  <a:lnTo>
                    <a:pt x="104" y="120"/>
                  </a:lnTo>
                  <a:lnTo>
                    <a:pt x="105" y="133"/>
                  </a:lnTo>
                  <a:lnTo>
                    <a:pt x="105" y="145"/>
                  </a:lnTo>
                  <a:lnTo>
                    <a:pt x="107" y="159"/>
                  </a:lnTo>
                  <a:lnTo>
                    <a:pt x="107" y="171"/>
                  </a:lnTo>
                  <a:lnTo>
                    <a:pt x="107" y="184"/>
                  </a:lnTo>
                  <a:lnTo>
                    <a:pt x="105" y="196"/>
                  </a:lnTo>
                  <a:lnTo>
                    <a:pt x="104" y="207"/>
                  </a:lnTo>
                  <a:lnTo>
                    <a:pt x="103" y="220"/>
                  </a:lnTo>
                  <a:lnTo>
                    <a:pt x="100" y="231"/>
                  </a:lnTo>
                  <a:lnTo>
                    <a:pt x="97" y="241"/>
                  </a:lnTo>
                  <a:lnTo>
                    <a:pt x="94" y="250"/>
                  </a:lnTo>
                  <a:lnTo>
                    <a:pt x="90" y="260"/>
                  </a:lnTo>
                  <a:lnTo>
                    <a:pt x="86" y="268"/>
                  </a:lnTo>
                  <a:lnTo>
                    <a:pt x="80" y="276"/>
                  </a:lnTo>
                  <a:lnTo>
                    <a:pt x="75" y="285"/>
                  </a:lnTo>
                  <a:lnTo>
                    <a:pt x="68" y="292"/>
                  </a:lnTo>
                  <a:lnTo>
                    <a:pt x="61" y="297"/>
                  </a:lnTo>
                  <a:lnTo>
                    <a:pt x="53" y="303"/>
                  </a:lnTo>
                  <a:lnTo>
                    <a:pt x="44" y="307"/>
                  </a:lnTo>
                  <a:lnTo>
                    <a:pt x="35" y="311"/>
                  </a:lnTo>
                  <a:lnTo>
                    <a:pt x="24" y="315"/>
                  </a:lnTo>
                  <a:lnTo>
                    <a:pt x="13" y="317"/>
                  </a:lnTo>
                  <a:lnTo>
                    <a:pt x="0" y="318"/>
                  </a:lnTo>
                  <a:lnTo>
                    <a:pt x="2" y="342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76" name="Freeform 165"/>
            <p:cNvSpPr>
              <a:spLocks noChangeArrowheads="1"/>
            </p:cNvSpPr>
            <p:nvPr/>
          </p:nvSpPr>
          <p:spPr bwMode="auto">
            <a:xfrm>
              <a:off x="5470" y="4623"/>
              <a:ext cx="88" cy="52"/>
            </a:xfrm>
            <a:custGeom>
              <a:avLst/>
              <a:gdLst>
                <a:gd name="T0" fmla="*/ 392991165 w 155"/>
                <a:gd name="T1" fmla="*/ 352183561 h 95"/>
                <a:gd name="T2" fmla="*/ 392991165 w 155"/>
                <a:gd name="T3" fmla="*/ 352183561 h 95"/>
                <a:gd name="T4" fmla="*/ 392991165 w 155"/>
                <a:gd name="T5" fmla="*/ 352183561 h 95"/>
                <a:gd name="T6" fmla="*/ 392991165 w 155"/>
                <a:gd name="T7" fmla="*/ 352183561 h 95"/>
                <a:gd name="T8" fmla="*/ 392991165 w 155"/>
                <a:gd name="T9" fmla="*/ 352183561 h 95"/>
                <a:gd name="T10" fmla="*/ 392991165 w 155"/>
                <a:gd name="T11" fmla="*/ 352183561 h 95"/>
                <a:gd name="T12" fmla="*/ 392991165 w 155"/>
                <a:gd name="T13" fmla="*/ 352183561 h 95"/>
                <a:gd name="T14" fmla="*/ 392991165 w 155"/>
                <a:gd name="T15" fmla="*/ 352183561 h 95"/>
                <a:gd name="T16" fmla="*/ 392991165 w 155"/>
                <a:gd name="T17" fmla="*/ 352183561 h 95"/>
                <a:gd name="T18" fmla="*/ 392991165 w 155"/>
                <a:gd name="T19" fmla="*/ 352183561 h 95"/>
                <a:gd name="T20" fmla="*/ 392991165 w 155"/>
                <a:gd name="T21" fmla="*/ 352183561 h 95"/>
                <a:gd name="T22" fmla="*/ 392991165 w 155"/>
                <a:gd name="T23" fmla="*/ 352183561 h 95"/>
                <a:gd name="T24" fmla="*/ 392991165 w 155"/>
                <a:gd name="T25" fmla="*/ 352183561 h 95"/>
                <a:gd name="T26" fmla="*/ 392991165 w 155"/>
                <a:gd name="T27" fmla="*/ 352183561 h 95"/>
                <a:gd name="T28" fmla="*/ 392991165 w 155"/>
                <a:gd name="T29" fmla="*/ 352183561 h 95"/>
                <a:gd name="T30" fmla="*/ 392991165 w 155"/>
                <a:gd name="T31" fmla="*/ 352183561 h 95"/>
                <a:gd name="T32" fmla="*/ 392991165 w 155"/>
                <a:gd name="T33" fmla="*/ 352183561 h 95"/>
                <a:gd name="T34" fmla="*/ 392991165 w 155"/>
                <a:gd name="T35" fmla="*/ 352183561 h 95"/>
                <a:gd name="T36" fmla="*/ 392991165 w 155"/>
                <a:gd name="T37" fmla="*/ 352183561 h 95"/>
                <a:gd name="T38" fmla="*/ 392991165 w 155"/>
                <a:gd name="T39" fmla="*/ 352183561 h 95"/>
                <a:gd name="T40" fmla="*/ 392991165 w 155"/>
                <a:gd name="T41" fmla="*/ 352183561 h 95"/>
                <a:gd name="T42" fmla="*/ 392991165 w 155"/>
                <a:gd name="T43" fmla="*/ 352183561 h 95"/>
                <a:gd name="T44" fmla="*/ 392991165 w 155"/>
                <a:gd name="T45" fmla="*/ 352183561 h 95"/>
                <a:gd name="T46" fmla="*/ 392991165 w 155"/>
                <a:gd name="T47" fmla="*/ 352183561 h 95"/>
                <a:gd name="T48" fmla="*/ 392991165 w 155"/>
                <a:gd name="T49" fmla="*/ 352183561 h 95"/>
                <a:gd name="T50" fmla="*/ 392991165 w 155"/>
                <a:gd name="T51" fmla="*/ 352183561 h 95"/>
                <a:gd name="T52" fmla="*/ 392991165 w 155"/>
                <a:gd name="T53" fmla="*/ 352183561 h 95"/>
                <a:gd name="T54" fmla="*/ 392991165 w 155"/>
                <a:gd name="T55" fmla="*/ 352183561 h 95"/>
                <a:gd name="T56" fmla="*/ 392991165 w 155"/>
                <a:gd name="T57" fmla="*/ 352183561 h 95"/>
                <a:gd name="T58" fmla="*/ 392991165 w 155"/>
                <a:gd name="T59" fmla="*/ 352183561 h 95"/>
                <a:gd name="T60" fmla="*/ 392991165 w 155"/>
                <a:gd name="T61" fmla="*/ 352183561 h 95"/>
                <a:gd name="T62" fmla="*/ 392991165 w 155"/>
                <a:gd name="T63" fmla="*/ 352183561 h 95"/>
                <a:gd name="T64" fmla="*/ 392991165 w 155"/>
                <a:gd name="T65" fmla="*/ 0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"/>
                <a:gd name="T100" fmla="*/ 0 h 95"/>
                <a:gd name="T101" fmla="*/ 155 w 155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" h="95">
                  <a:moveTo>
                    <a:pt x="0" y="6"/>
                  </a:moveTo>
                  <a:lnTo>
                    <a:pt x="1" y="13"/>
                  </a:lnTo>
                  <a:lnTo>
                    <a:pt x="4" y="21"/>
                  </a:lnTo>
                  <a:lnTo>
                    <a:pt x="7" y="28"/>
                  </a:lnTo>
                  <a:lnTo>
                    <a:pt x="9" y="34"/>
                  </a:lnTo>
                  <a:lnTo>
                    <a:pt x="13" y="41"/>
                  </a:lnTo>
                  <a:lnTo>
                    <a:pt x="18" y="46"/>
                  </a:lnTo>
                  <a:lnTo>
                    <a:pt x="22" y="52"/>
                  </a:lnTo>
                  <a:lnTo>
                    <a:pt x="27" y="56"/>
                  </a:lnTo>
                  <a:lnTo>
                    <a:pt x="31" y="61"/>
                  </a:lnTo>
                  <a:lnTo>
                    <a:pt x="37" y="65"/>
                  </a:lnTo>
                  <a:lnTo>
                    <a:pt x="42" y="68"/>
                  </a:lnTo>
                  <a:lnTo>
                    <a:pt x="48" y="72"/>
                  </a:lnTo>
                  <a:lnTo>
                    <a:pt x="54" y="75"/>
                  </a:lnTo>
                  <a:lnTo>
                    <a:pt x="59" y="78"/>
                  </a:lnTo>
                  <a:lnTo>
                    <a:pt x="65" y="81"/>
                  </a:lnTo>
                  <a:lnTo>
                    <a:pt x="72" y="83"/>
                  </a:lnTo>
                  <a:lnTo>
                    <a:pt x="77" y="85"/>
                  </a:lnTo>
                  <a:lnTo>
                    <a:pt x="83" y="88"/>
                  </a:lnTo>
                  <a:lnTo>
                    <a:pt x="90" y="89"/>
                  </a:lnTo>
                  <a:lnTo>
                    <a:pt x="95" y="90"/>
                  </a:lnTo>
                  <a:lnTo>
                    <a:pt x="101" y="92"/>
                  </a:lnTo>
                  <a:lnTo>
                    <a:pt x="106" y="92"/>
                  </a:lnTo>
                  <a:lnTo>
                    <a:pt x="112" y="93"/>
                  </a:lnTo>
                  <a:lnTo>
                    <a:pt x="117" y="93"/>
                  </a:lnTo>
                  <a:lnTo>
                    <a:pt x="123" y="95"/>
                  </a:lnTo>
                  <a:lnTo>
                    <a:pt x="128" y="95"/>
                  </a:lnTo>
                  <a:lnTo>
                    <a:pt x="134" y="95"/>
                  </a:lnTo>
                  <a:lnTo>
                    <a:pt x="138" y="95"/>
                  </a:lnTo>
                  <a:lnTo>
                    <a:pt x="142" y="95"/>
                  </a:lnTo>
                  <a:lnTo>
                    <a:pt x="146" y="95"/>
                  </a:lnTo>
                  <a:lnTo>
                    <a:pt x="150" y="95"/>
                  </a:lnTo>
                  <a:lnTo>
                    <a:pt x="155" y="95"/>
                  </a:lnTo>
                  <a:lnTo>
                    <a:pt x="153" y="71"/>
                  </a:lnTo>
                  <a:lnTo>
                    <a:pt x="149" y="72"/>
                  </a:lnTo>
                  <a:lnTo>
                    <a:pt x="146" y="72"/>
                  </a:lnTo>
                  <a:lnTo>
                    <a:pt x="142" y="72"/>
                  </a:lnTo>
                  <a:lnTo>
                    <a:pt x="138" y="72"/>
                  </a:lnTo>
                  <a:lnTo>
                    <a:pt x="134" y="72"/>
                  </a:lnTo>
                  <a:lnTo>
                    <a:pt x="130" y="71"/>
                  </a:lnTo>
                  <a:lnTo>
                    <a:pt x="125" y="71"/>
                  </a:lnTo>
                  <a:lnTo>
                    <a:pt x="120" y="71"/>
                  </a:lnTo>
                  <a:lnTo>
                    <a:pt x="116" y="70"/>
                  </a:lnTo>
                  <a:lnTo>
                    <a:pt x="110" y="70"/>
                  </a:lnTo>
                  <a:lnTo>
                    <a:pt x="105" y="68"/>
                  </a:lnTo>
                  <a:lnTo>
                    <a:pt x="99" y="67"/>
                  </a:lnTo>
                  <a:lnTo>
                    <a:pt x="95" y="67"/>
                  </a:lnTo>
                  <a:lnTo>
                    <a:pt x="90" y="65"/>
                  </a:lnTo>
                  <a:lnTo>
                    <a:pt x="84" y="63"/>
                  </a:lnTo>
                  <a:lnTo>
                    <a:pt x="78" y="61"/>
                  </a:lnTo>
                  <a:lnTo>
                    <a:pt x="74" y="60"/>
                  </a:lnTo>
                  <a:lnTo>
                    <a:pt x="69" y="57"/>
                  </a:lnTo>
                  <a:lnTo>
                    <a:pt x="65" y="54"/>
                  </a:lnTo>
                  <a:lnTo>
                    <a:pt x="59" y="52"/>
                  </a:lnTo>
                  <a:lnTo>
                    <a:pt x="55" y="49"/>
                  </a:lnTo>
                  <a:lnTo>
                    <a:pt x="51" y="46"/>
                  </a:lnTo>
                  <a:lnTo>
                    <a:pt x="47" y="43"/>
                  </a:lnTo>
                  <a:lnTo>
                    <a:pt x="42" y="39"/>
                  </a:lnTo>
                  <a:lnTo>
                    <a:pt x="40" y="36"/>
                  </a:lnTo>
                  <a:lnTo>
                    <a:pt x="36" y="32"/>
                  </a:lnTo>
                  <a:lnTo>
                    <a:pt x="33" y="28"/>
                  </a:lnTo>
                  <a:lnTo>
                    <a:pt x="30" y="23"/>
                  </a:lnTo>
                  <a:lnTo>
                    <a:pt x="27" y="18"/>
                  </a:lnTo>
                  <a:lnTo>
                    <a:pt x="26" y="13"/>
                  </a:lnTo>
                  <a:lnTo>
                    <a:pt x="23" y="7"/>
                  </a:lnTo>
                  <a:lnTo>
                    <a:pt x="2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77" name="Freeform 166"/>
            <p:cNvSpPr>
              <a:spLocks noChangeArrowheads="1"/>
            </p:cNvSpPr>
            <p:nvPr/>
          </p:nvSpPr>
          <p:spPr bwMode="auto">
            <a:xfrm>
              <a:off x="5441" y="4480"/>
              <a:ext cx="28" cy="60"/>
            </a:xfrm>
            <a:custGeom>
              <a:avLst/>
              <a:gdLst>
                <a:gd name="T0" fmla="*/ 316647710 w 53"/>
                <a:gd name="T1" fmla="*/ 368224219 h 108"/>
                <a:gd name="T2" fmla="*/ 316647710 w 53"/>
                <a:gd name="T3" fmla="*/ 0 h 108"/>
                <a:gd name="T4" fmla="*/ 0 w 53"/>
                <a:gd name="T5" fmla="*/ 368224219 h 108"/>
                <a:gd name="T6" fmla="*/ 316647710 w 53"/>
                <a:gd name="T7" fmla="*/ 368224219 h 108"/>
                <a:gd name="T8" fmla="*/ 316647710 w 53"/>
                <a:gd name="T9" fmla="*/ 368224219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08"/>
                <a:gd name="T17" fmla="*/ 53 w 5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08">
                  <a:moveTo>
                    <a:pt x="53" y="101"/>
                  </a:moveTo>
                  <a:lnTo>
                    <a:pt x="14" y="0"/>
                  </a:lnTo>
                  <a:lnTo>
                    <a:pt x="0" y="5"/>
                  </a:lnTo>
                  <a:lnTo>
                    <a:pt x="38" y="108"/>
                  </a:lnTo>
                  <a:lnTo>
                    <a:pt x="53" y="101"/>
                  </a:lnTo>
                  <a:close/>
                </a:path>
              </a:pathLst>
            </a:custGeom>
            <a:solidFill>
              <a:srgbClr val="B2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78" name="Freeform 167"/>
            <p:cNvSpPr>
              <a:spLocks noChangeArrowheads="1"/>
            </p:cNvSpPr>
            <p:nvPr/>
          </p:nvSpPr>
          <p:spPr bwMode="auto">
            <a:xfrm>
              <a:off x="5441" y="4480"/>
              <a:ext cx="28" cy="60"/>
            </a:xfrm>
            <a:custGeom>
              <a:avLst/>
              <a:gdLst>
                <a:gd name="T0" fmla="*/ 316647710 w 53"/>
                <a:gd name="T1" fmla="*/ 368224219 h 108"/>
                <a:gd name="T2" fmla="*/ 316647710 w 53"/>
                <a:gd name="T3" fmla="*/ 0 h 108"/>
                <a:gd name="T4" fmla="*/ 0 w 53"/>
                <a:gd name="T5" fmla="*/ 368224219 h 108"/>
                <a:gd name="T6" fmla="*/ 316647710 w 53"/>
                <a:gd name="T7" fmla="*/ 368224219 h 108"/>
                <a:gd name="T8" fmla="*/ 316647710 w 53"/>
                <a:gd name="T9" fmla="*/ 368224219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08"/>
                <a:gd name="T17" fmla="*/ 53 w 5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08">
                  <a:moveTo>
                    <a:pt x="53" y="101"/>
                  </a:moveTo>
                  <a:lnTo>
                    <a:pt x="14" y="0"/>
                  </a:lnTo>
                  <a:lnTo>
                    <a:pt x="0" y="5"/>
                  </a:lnTo>
                  <a:lnTo>
                    <a:pt x="38" y="108"/>
                  </a:lnTo>
                  <a:lnTo>
                    <a:pt x="53" y="101"/>
                  </a:ln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79" name="Freeform 168"/>
            <p:cNvSpPr>
              <a:spLocks noChangeArrowheads="1"/>
            </p:cNvSpPr>
            <p:nvPr/>
          </p:nvSpPr>
          <p:spPr bwMode="auto">
            <a:xfrm>
              <a:off x="5399" y="4499"/>
              <a:ext cx="29" cy="60"/>
            </a:xfrm>
            <a:custGeom>
              <a:avLst/>
              <a:gdLst>
                <a:gd name="T0" fmla="*/ 372489323 w 52"/>
                <a:gd name="T1" fmla="*/ 368224219 h 108"/>
                <a:gd name="T2" fmla="*/ 372489323 w 52"/>
                <a:gd name="T3" fmla="*/ 0 h 108"/>
                <a:gd name="T4" fmla="*/ 0 w 52"/>
                <a:gd name="T5" fmla="*/ 368224219 h 108"/>
                <a:gd name="T6" fmla="*/ 372489323 w 52"/>
                <a:gd name="T7" fmla="*/ 368224219 h 108"/>
                <a:gd name="T8" fmla="*/ 372489323 w 52"/>
                <a:gd name="T9" fmla="*/ 368224219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08"/>
                <a:gd name="T17" fmla="*/ 52 w 5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08">
                  <a:moveTo>
                    <a:pt x="52" y="101"/>
                  </a:moveTo>
                  <a:lnTo>
                    <a:pt x="15" y="0"/>
                  </a:lnTo>
                  <a:lnTo>
                    <a:pt x="0" y="6"/>
                  </a:lnTo>
                  <a:lnTo>
                    <a:pt x="37" y="108"/>
                  </a:lnTo>
                  <a:lnTo>
                    <a:pt x="52" y="101"/>
                  </a:lnTo>
                  <a:close/>
                </a:path>
              </a:pathLst>
            </a:custGeom>
            <a:solidFill>
              <a:srgbClr val="B2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80" name="Freeform 169"/>
            <p:cNvSpPr>
              <a:spLocks noChangeArrowheads="1"/>
            </p:cNvSpPr>
            <p:nvPr/>
          </p:nvSpPr>
          <p:spPr bwMode="auto">
            <a:xfrm>
              <a:off x="5399" y="4499"/>
              <a:ext cx="29" cy="60"/>
            </a:xfrm>
            <a:custGeom>
              <a:avLst/>
              <a:gdLst>
                <a:gd name="T0" fmla="*/ 372489323 w 52"/>
                <a:gd name="T1" fmla="*/ 368224219 h 108"/>
                <a:gd name="T2" fmla="*/ 372489323 w 52"/>
                <a:gd name="T3" fmla="*/ 0 h 108"/>
                <a:gd name="T4" fmla="*/ 0 w 52"/>
                <a:gd name="T5" fmla="*/ 368224219 h 108"/>
                <a:gd name="T6" fmla="*/ 372489323 w 52"/>
                <a:gd name="T7" fmla="*/ 368224219 h 108"/>
                <a:gd name="T8" fmla="*/ 372489323 w 52"/>
                <a:gd name="T9" fmla="*/ 368224219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08"/>
                <a:gd name="T17" fmla="*/ 52 w 5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08">
                  <a:moveTo>
                    <a:pt x="52" y="101"/>
                  </a:moveTo>
                  <a:lnTo>
                    <a:pt x="15" y="0"/>
                  </a:lnTo>
                  <a:lnTo>
                    <a:pt x="0" y="6"/>
                  </a:lnTo>
                  <a:lnTo>
                    <a:pt x="37" y="108"/>
                  </a:lnTo>
                  <a:lnTo>
                    <a:pt x="52" y="101"/>
                  </a:ln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81" name="Freeform 170"/>
            <p:cNvSpPr>
              <a:spLocks noChangeArrowheads="1"/>
            </p:cNvSpPr>
            <p:nvPr/>
          </p:nvSpPr>
          <p:spPr bwMode="auto">
            <a:xfrm>
              <a:off x="5391" y="4525"/>
              <a:ext cx="117" cy="115"/>
            </a:xfrm>
            <a:custGeom>
              <a:avLst/>
              <a:gdLst>
                <a:gd name="T0" fmla="*/ 393446594 w 206"/>
                <a:gd name="T1" fmla="*/ 0 h 202"/>
                <a:gd name="T2" fmla="*/ 393446594 w 206"/>
                <a:gd name="T3" fmla="*/ 396250003 h 202"/>
                <a:gd name="T4" fmla="*/ 393446594 w 206"/>
                <a:gd name="T5" fmla="*/ 396250003 h 202"/>
                <a:gd name="T6" fmla="*/ 393446594 w 206"/>
                <a:gd name="T7" fmla="*/ 396250003 h 202"/>
                <a:gd name="T8" fmla="*/ 393446594 w 206"/>
                <a:gd name="T9" fmla="*/ 396250003 h 202"/>
                <a:gd name="T10" fmla="*/ 0 w 206"/>
                <a:gd name="T11" fmla="*/ 396250003 h 202"/>
                <a:gd name="T12" fmla="*/ 393446594 w 206"/>
                <a:gd name="T13" fmla="*/ 0 h 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6"/>
                <a:gd name="T22" fmla="*/ 0 h 202"/>
                <a:gd name="T23" fmla="*/ 206 w 206"/>
                <a:gd name="T24" fmla="*/ 202 h 2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6" h="202">
                  <a:moveTo>
                    <a:pt x="180" y="0"/>
                  </a:moveTo>
                  <a:lnTo>
                    <a:pt x="206" y="69"/>
                  </a:lnTo>
                  <a:lnTo>
                    <a:pt x="183" y="175"/>
                  </a:lnTo>
                  <a:lnTo>
                    <a:pt x="115" y="202"/>
                  </a:lnTo>
                  <a:lnTo>
                    <a:pt x="30" y="139"/>
                  </a:lnTo>
                  <a:lnTo>
                    <a:pt x="0" y="74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82" name="Freeform 171"/>
            <p:cNvSpPr>
              <a:spLocks noChangeArrowheads="1"/>
            </p:cNvSpPr>
            <p:nvPr/>
          </p:nvSpPr>
          <p:spPr bwMode="auto">
            <a:xfrm>
              <a:off x="5391" y="4525"/>
              <a:ext cx="117" cy="115"/>
            </a:xfrm>
            <a:custGeom>
              <a:avLst/>
              <a:gdLst>
                <a:gd name="T0" fmla="*/ 393446594 w 206"/>
                <a:gd name="T1" fmla="*/ 0 h 202"/>
                <a:gd name="T2" fmla="*/ 393446594 w 206"/>
                <a:gd name="T3" fmla="*/ 396250003 h 202"/>
                <a:gd name="T4" fmla="*/ 393446594 w 206"/>
                <a:gd name="T5" fmla="*/ 396250003 h 202"/>
                <a:gd name="T6" fmla="*/ 393446594 w 206"/>
                <a:gd name="T7" fmla="*/ 396250003 h 202"/>
                <a:gd name="T8" fmla="*/ 393446594 w 206"/>
                <a:gd name="T9" fmla="*/ 396250003 h 202"/>
                <a:gd name="T10" fmla="*/ 0 w 206"/>
                <a:gd name="T11" fmla="*/ 396250003 h 202"/>
                <a:gd name="T12" fmla="*/ 393446594 w 206"/>
                <a:gd name="T13" fmla="*/ 0 h 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6"/>
                <a:gd name="T22" fmla="*/ 0 h 202"/>
                <a:gd name="T23" fmla="*/ 206 w 206"/>
                <a:gd name="T24" fmla="*/ 202 h 2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6" h="202">
                  <a:moveTo>
                    <a:pt x="180" y="0"/>
                  </a:moveTo>
                  <a:lnTo>
                    <a:pt x="206" y="69"/>
                  </a:lnTo>
                  <a:lnTo>
                    <a:pt x="183" y="175"/>
                  </a:lnTo>
                  <a:lnTo>
                    <a:pt x="115" y="202"/>
                  </a:lnTo>
                  <a:lnTo>
                    <a:pt x="30" y="139"/>
                  </a:lnTo>
                  <a:lnTo>
                    <a:pt x="0" y="74"/>
                  </a:lnTo>
                  <a:lnTo>
                    <a:pt x="180" y="0"/>
                  </a:ln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83" name="Freeform 172"/>
            <p:cNvSpPr>
              <a:spLocks noChangeArrowheads="1"/>
            </p:cNvSpPr>
            <p:nvPr/>
          </p:nvSpPr>
          <p:spPr bwMode="auto">
            <a:xfrm>
              <a:off x="5419" y="4574"/>
              <a:ext cx="83" cy="63"/>
            </a:xfrm>
            <a:custGeom>
              <a:avLst/>
              <a:gdLst>
                <a:gd name="T0" fmla="*/ 0 w 148"/>
                <a:gd name="T1" fmla="*/ 382205951 h 112"/>
                <a:gd name="T2" fmla="*/ 378772985 w 148"/>
                <a:gd name="T3" fmla="*/ 0 h 112"/>
                <a:gd name="T4" fmla="*/ 378772985 w 148"/>
                <a:gd name="T5" fmla="*/ 382205951 h 112"/>
                <a:gd name="T6" fmla="*/ 378772985 w 148"/>
                <a:gd name="T7" fmla="*/ 382205951 h 112"/>
                <a:gd name="T8" fmla="*/ 0 w 148"/>
                <a:gd name="T9" fmla="*/ 382205951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12"/>
                <a:gd name="T17" fmla="*/ 148 w 148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12">
                  <a:moveTo>
                    <a:pt x="0" y="62"/>
                  </a:moveTo>
                  <a:lnTo>
                    <a:pt x="148" y="0"/>
                  </a:lnTo>
                  <a:lnTo>
                    <a:pt x="128" y="87"/>
                  </a:lnTo>
                  <a:lnTo>
                    <a:pt x="65" y="11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84" name="Freeform 173"/>
            <p:cNvSpPr>
              <a:spLocks noChangeArrowheads="1"/>
            </p:cNvSpPr>
            <p:nvPr/>
          </p:nvSpPr>
          <p:spPr bwMode="auto">
            <a:xfrm>
              <a:off x="5742" y="4315"/>
              <a:ext cx="35" cy="57"/>
            </a:xfrm>
            <a:custGeom>
              <a:avLst/>
              <a:gdLst>
                <a:gd name="T0" fmla="*/ 351231999 w 64"/>
                <a:gd name="T1" fmla="*/ 363950867 h 103"/>
                <a:gd name="T2" fmla="*/ 351231999 w 64"/>
                <a:gd name="T3" fmla="*/ 0 h 103"/>
                <a:gd name="T4" fmla="*/ 0 w 64"/>
                <a:gd name="T5" fmla="*/ 0 h 103"/>
                <a:gd name="T6" fmla="*/ 0 w 64"/>
                <a:gd name="T7" fmla="*/ 363950867 h 103"/>
                <a:gd name="T8" fmla="*/ 0 w 64"/>
                <a:gd name="T9" fmla="*/ 363950867 h 103"/>
                <a:gd name="T10" fmla="*/ 351231999 w 64"/>
                <a:gd name="T11" fmla="*/ 363950867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03"/>
                <a:gd name="T20" fmla="*/ 64 w 64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03">
                  <a:moveTo>
                    <a:pt x="64" y="103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103"/>
                  </a:lnTo>
                  <a:lnTo>
                    <a:pt x="64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85" name="Freeform 174"/>
            <p:cNvSpPr>
              <a:spLocks noChangeArrowheads="1"/>
            </p:cNvSpPr>
            <p:nvPr/>
          </p:nvSpPr>
          <p:spPr bwMode="auto">
            <a:xfrm>
              <a:off x="5382" y="4174"/>
              <a:ext cx="19" cy="6"/>
            </a:xfrm>
            <a:custGeom>
              <a:avLst/>
              <a:gdLst>
                <a:gd name="T0" fmla="*/ 315706240 w 36"/>
                <a:gd name="T1" fmla="*/ 211131756 h 13"/>
                <a:gd name="T2" fmla="*/ 0 w 36"/>
                <a:gd name="T3" fmla="*/ 0 h 13"/>
                <a:gd name="T4" fmla="*/ 315706240 w 36"/>
                <a:gd name="T5" fmla="*/ 0 h 13"/>
                <a:gd name="T6" fmla="*/ 315706240 w 36"/>
                <a:gd name="T7" fmla="*/ 211131756 h 13"/>
                <a:gd name="T8" fmla="*/ 315706240 w 36"/>
                <a:gd name="T9" fmla="*/ 21113175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3"/>
                <a:gd name="T17" fmla="*/ 36 w 36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3">
                  <a:moveTo>
                    <a:pt x="11" y="13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25" y="13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86" name="Freeform 175"/>
            <p:cNvSpPr>
              <a:spLocks noChangeArrowheads="1"/>
            </p:cNvSpPr>
            <p:nvPr/>
          </p:nvSpPr>
          <p:spPr bwMode="auto">
            <a:xfrm>
              <a:off x="5382" y="4218"/>
              <a:ext cx="19" cy="6"/>
            </a:xfrm>
            <a:custGeom>
              <a:avLst/>
              <a:gdLst>
                <a:gd name="T0" fmla="*/ 315706240 w 36"/>
                <a:gd name="T1" fmla="*/ 169043902 h 14"/>
                <a:gd name="T2" fmla="*/ 315706240 w 36"/>
                <a:gd name="T3" fmla="*/ 169043902 h 14"/>
                <a:gd name="T4" fmla="*/ 0 w 36"/>
                <a:gd name="T5" fmla="*/ 169043902 h 14"/>
                <a:gd name="T6" fmla="*/ 315706240 w 36"/>
                <a:gd name="T7" fmla="*/ 0 h 14"/>
                <a:gd name="T8" fmla="*/ 315706240 w 36"/>
                <a:gd name="T9" fmla="*/ 16904390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4"/>
                <a:gd name="T17" fmla="*/ 36 w 3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4">
                  <a:moveTo>
                    <a:pt x="25" y="1"/>
                  </a:moveTo>
                  <a:lnTo>
                    <a:pt x="36" y="14"/>
                  </a:lnTo>
                  <a:lnTo>
                    <a:pt x="0" y="14"/>
                  </a:lnTo>
                  <a:lnTo>
                    <a:pt x="12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87" name="Freeform 176"/>
            <p:cNvSpPr>
              <a:spLocks noChangeArrowheads="1"/>
            </p:cNvSpPr>
            <p:nvPr/>
          </p:nvSpPr>
          <p:spPr bwMode="auto">
            <a:xfrm>
              <a:off x="5382" y="4174"/>
              <a:ext cx="4" cy="50"/>
            </a:xfrm>
            <a:custGeom>
              <a:avLst/>
              <a:gdLst>
                <a:gd name="T0" fmla="*/ 0 w 11"/>
                <a:gd name="T1" fmla="*/ 0 h 90"/>
                <a:gd name="T2" fmla="*/ 0 w 11"/>
                <a:gd name="T3" fmla="*/ 368224219 h 90"/>
                <a:gd name="T4" fmla="*/ 103259920 w 11"/>
                <a:gd name="T5" fmla="*/ 368224219 h 90"/>
                <a:gd name="T6" fmla="*/ 103259920 w 11"/>
                <a:gd name="T7" fmla="*/ 368224219 h 90"/>
                <a:gd name="T8" fmla="*/ 0 w 1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0"/>
                <a:gd name="T17" fmla="*/ 11 w 1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0">
                  <a:moveTo>
                    <a:pt x="0" y="0"/>
                  </a:moveTo>
                  <a:lnTo>
                    <a:pt x="0" y="90"/>
                  </a:lnTo>
                  <a:lnTo>
                    <a:pt x="11" y="76"/>
                  </a:lnTo>
                  <a:lnTo>
                    <a:pt x="11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88" name="Freeform 177"/>
            <p:cNvSpPr>
              <a:spLocks noChangeArrowheads="1"/>
            </p:cNvSpPr>
            <p:nvPr/>
          </p:nvSpPr>
          <p:spPr bwMode="auto">
            <a:xfrm>
              <a:off x="5396" y="4174"/>
              <a:ext cx="5" cy="50"/>
            </a:xfrm>
            <a:custGeom>
              <a:avLst/>
              <a:gdLst>
                <a:gd name="T0" fmla="*/ 201679531 w 11"/>
                <a:gd name="T1" fmla="*/ 368224219 h 90"/>
                <a:gd name="T2" fmla="*/ 201679531 w 11"/>
                <a:gd name="T3" fmla="*/ 0 h 90"/>
                <a:gd name="T4" fmla="*/ 0 w 11"/>
                <a:gd name="T5" fmla="*/ 368224219 h 90"/>
                <a:gd name="T6" fmla="*/ 0 w 11"/>
                <a:gd name="T7" fmla="*/ 368224219 h 90"/>
                <a:gd name="T8" fmla="*/ 201679531 w 11"/>
                <a:gd name="T9" fmla="*/ 368224219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0"/>
                <a:gd name="T17" fmla="*/ 11 w 1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0">
                  <a:moveTo>
                    <a:pt x="11" y="90"/>
                  </a:moveTo>
                  <a:lnTo>
                    <a:pt x="11" y="0"/>
                  </a:lnTo>
                  <a:lnTo>
                    <a:pt x="0" y="13"/>
                  </a:lnTo>
                  <a:lnTo>
                    <a:pt x="0" y="77"/>
                  </a:lnTo>
                  <a:lnTo>
                    <a:pt x="11" y="9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89" name="Freeform 178"/>
            <p:cNvSpPr>
              <a:spLocks noChangeArrowheads="1"/>
            </p:cNvSpPr>
            <p:nvPr/>
          </p:nvSpPr>
          <p:spPr bwMode="auto">
            <a:xfrm>
              <a:off x="5389" y="4181"/>
              <a:ext cx="7" cy="37"/>
            </a:xfrm>
            <a:custGeom>
              <a:avLst/>
              <a:gdLst>
                <a:gd name="T0" fmla="*/ 149926092 w 17"/>
                <a:gd name="T1" fmla="*/ 331121793 h 69"/>
                <a:gd name="T2" fmla="*/ 149926092 w 17"/>
                <a:gd name="T3" fmla="*/ 331121793 h 69"/>
                <a:gd name="T4" fmla="*/ 149926092 w 17"/>
                <a:gd name="T5" fmla="*/ 0 h 69"/>
                <a:gd name="T6" fmla="*/ 0 w 17"/>
                <a:gd name="T7" fmla="*/ 0 h 69"/>
                <a:gd name="T8" fmla="*/ 0 w 17"/>
                <a:gd name="T9" fmla="*/ 331121793 h 69"/>
                <a:gd name="T10" fmla="*/ 149926092 w 17"/>
                <a:gd name="T11" fmla="*/ 331121793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9"/>
                <a:gd name="T20" fmla="*/ 17 w 17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9">
                  <a:moveTo>
                    <a:pt x="17" y="69"/>
                  </a:moveTo>
                  <a:lnTo>
                    <a:pt x="17" y="3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17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90" name="Freeform 179"/>
            <p:cNvSpPr>
              <a:spLocks noChangeArrowheads="1"/>
            </p:cNvSpPr>
            <p:nvPr/>
          </p:nvSpPr>
          <p:spPr bwMode="auto">
            <a:xfrm>
              <a:off x="5382" y="4349"/>
              <a:ext cx="19" cy="6"/>
            </a:xfrm>
            <a:custGeom>
              <a:avLst/>
              <a:gdLst>
                <a:gd name="T0" fmla="*/ 315706240 w 36"/>
                <a:gd name="T1" fmla="*/ 169043902 h 14"/>
                <a:gd name="T2" fmla="*/ 0 w 36"/>
                <a:gd name="T3" fmla="*/ 0 h 14"/>
                <a:gd name="T4" fmla="*/ 315706240 w 36"/>
                <a:gd name="T5" fmla="*/ 0 h 14"/>
                <a:gd name="T6" fmla="*/ 315706240 w 36"/>
                <a:gd name="T7" fmla="*/ 169043902 h 14"/>
                <a:gd name="T8" fmla="*/ 315706240 w 36"/>
                <a:gd name="T9" fmla="*/ 16904390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4"/>
                <a:gd name="T17" fmla="*/ 36 w 3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4">
                  <a:moveTo>
                    <a:pt x="11" y="13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25" y="14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91" name="Freeform 180"/>
            <p:cNvSpPr>
              <a:spLocks noChangeArrowheads="1"/>
            </p:cNvSpPr>
            <p:nvPr/>
          </p:nvSpPr>
          <p:spPr bwMode="auto">
            <a:xfrm>
              <a:off x="5382" y="4393"/>
              <a:ext cx="19" cy="6"/>
            </a:xfrm>
            <a:custGeom>
              <a:avLst/>
              <a:gdLst>
                <a:gd name="T0" fmla="*/ 315706240 w 36"/>
                <a:gd name="T1" fmla="*/ 169043902 h 14"/>
                <a:gd name="T2" fmla="*/ 315706240 w 36"/>
                <a:gd name="T3" fmla="*/ 169043902 h 14"/>
                <a:gd name="T4" fmla="*/ 0 w 36"/>
                <a:gd name="T5" fmla="*/ 169043902 h 14"/>
                <a:gd name="T6" fmla="*/ 315706240 w 36"/>
                <a:gd name="T7" fmla="*/ 0 h 14"/>
                <a:gd name="T8" fmla="*/ 315706240 w 36"/>
                <a:gd name="T9" fmla="*/ 16904390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4"/>
                <a:gd name="T17" fmla="*/ 36 w 3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4">
                  <a:moveTo>
                    <a:pt x="25" y="2"/>
                  </a:moveTo>
                  <a:lnTo>
                    <a:pt x="36" y="14"/>
                  </a:lnTo>
                  <a:lnTo>
                    <a:pt x="0" y="14"/>
                  </a:lnTo>
                  <a:lnTo>
                    <a:pt x="12" y="0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92" name="Freeform 181"/>
            <p:cNvSpPr>
              <a:spLocks noChangeArrowheads="1"/>
            </p:cNvSpPr>
            <p:nvPr/>
          </p:nvSpPr>
          <p:spPr bwMode="auto">
            <a:xfrm>
              <a:off x="5382" y="4349"/>
              <a:ext cx="4" cy="50"/>
            </a:xfrm>
            <a:custGeom>
              <a:avLst/>
              <a:gdLst>
                <a:gd name="T0" fmla="*/ 0 w 11"/>
                <a:gd name="T1" fmla="*/ 0 h 90"/>
                <a:gd name="T2" fmla="*/ 0 w 11"/>
                <a:gd name="T3" fmla="*/ 368224219 h 90"/>
                <a:gd name="T4" fmla="*/ 103259920 w 11"/>
                <a:gd name="T5" fmla="*/ 368224219 h 90"/>
                <a:gd name="T6" fmla="*/ 103259920 w 11"/>
                <a:gd name="T7" fmla="*/ 368224219 h 90"/>
                <a:gd name="T8" fmla="*/ 0 w 1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0"/>
                <a:gd name="T17" fmla="*/ 11 w 1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0">
                  <a:moveTo>
                    <a:pt x="0" y="0"/>
                  </a:moveTo>
                  <a:lnTo>
                    <a:pt x="0" y="90"/>
                  </a:lnTo>
                  <a:lnTo>
                    <a:pt x="11" y="76"/>
                  </a:lnTo>
                  <a:lnTo>
                    <a:pt x="11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93" name="Freeform 182"/>
            <p:cNvSpPr>
              <a:spLocks noChangeArrowheads="1"/>
            </p:cNvSpPr>
            <p:nvPr/>
          </p:nvSpPr>
          <p:spPr bwMode="auto">
            <a:xfrm>
              <a:off x="5396" y="4349"/>
              <a:ext cx="5" cy="50"/>
            </a:xfrm>
            <a:custGeom>
              <a:avLst/>
              <a:gdLst>
                <a:gd name="T0" fmla="*/ 201679531 w 11"/>
                <a:gd name="T1" fmla="*/ 368224219 h 90"/>
                <a:gd name="T2" fmla="*/ 201679531 w 11"/>
                <a:gd name="T3" fmla="*/ 0 h 90"/>
                <a:gd name="T4" fmla="*/ 0 w 11"/>
                <a:gd name="T5" fmla="*/ 368224219 h 90"/>
                <a:gd name="T6" fmla="*/ 0 w 11"/>
                <a:gd name="T7" fmla="*/ 368224219 h 90"/>
                <a:gd name="T8" fmla="*/ 201679531 w 11"/>
                <a:gd name="T9" fmla="*/ 368224219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0"/>
                <a:gd name="T17" fmla="*/ 11 w 1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0">
                  <a:moveTo>
                    <a:pt x="11" y="90"/>
                  </a:moveTo>
                  <a:lnTo>
                    <a:pt x="11" y="0"/>
                  </a:lnTo>
                  <a:lnTo>
                    <a:pt x="0" y="14"/>
                  </a:lnTo>
                  <a:lnTo>
                    <a:pt x="0" y="78"/>
                  </a:lnTo>
                  <a:lnTo>
                    <a:pt x="11" y="9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94" name="Freeform 183"/>
            <p:cNvSpPr>
              <a:spLocks noChangeArrowheads="1"/>
            </p:cNvSpPr>
            <p:nvPr/>
          </p:nvSpPr>
          <p:spPr bwMode="auto">
            <a:xfrm>
              <a:off x="5389" y="4356"/>
              <a:ext cx="7" cy="37"/>
            </a:xfrm>
            <a:custGeom>
              <a:avLst/>
              <a:gdLst>
                <a:gd name="T0" fmla="*/ 149926092 w 17"/>
                <a:gd name="T1" fmla="*/ 317132621 h 70"/>
                <a:gd name="T2" fmla="*/ 149926092 w 17"/>
                <a:gd name="T3" fmla="*/ 317132621 h 70"/>
                <a:gd name="T4" fmla="*/ 149926092 w 17"/>
                <a:gd name="T5" fmla="*/ 0 h 70"/>
                <a:gd name="T6" fmla="*/ 0 w 17"/>
                <a:gd name="T7" fmla="*/ 0 h 70"/>
                <a:gd name="T8" fmla="*/ 0 w 17"/>
                <a:gd name="T9" fmla="*/ 317132621 h 70"/>
                <a:gd name="T10" fmla="*/ 149926092 w 17"/>
                <a:gd name="T11" fmla="*/ 317132621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70"/>
                <a:gd name="T20" fmla="*/ 17 w 17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70">
                  <a:moveTo>
                    <a:pt x="17" y="70"/>
                  </a:moveTo>
                  <a:lnTo>
                    <a:pt x="17" y="31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70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95" name="Text Box 184"/>
            <p:cNvSpPr txBox="1">
              <a:spLocks noChangeArrowheads="1"/>
            </p:cNvSpPr>
            <p:nvPr/>
          </p:nvSpPr>
          <p:spPr bwMode="auto">
            <a:xfrm>
              <a:off x="5347" y="3566"/>
              <a:ext cx="33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100000"/>
                </a:lnSpc>
                <a:spcBef>
                  <a:spcPts val="875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it-IT" altLang="it-IT" sz="1400" b="1">
                  <a:solidFill>
                    <a:srgbClr val="080808"/>
                  </a:solidFill>
                </a:rPr>
                <a:t>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"/>
          <p:cNvGraphicFramePr>
            <a:graphicFrameLocks noChangeAspect="1"/>
          </p:cNvGraphicFramePr>
          <p:nvPr/>
        </p:nvGraphicFramePr>
        <p:xfrm>
          <a:off x="1152525" y="500063"/>
          <a:ext cx="7920038" cy="439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r:id="rId4" imgW="6289283" imgH="5286591" progId="">
                  <p:embed/>
                </p:oleObj>
              </mc:Choice>
              <mc:Fallback>
                <p:oleObj r:id="rId4" imgW="6289283" imgH="5286591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500063"/>
                        <a:ext cx="7920038" cy="439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476250" y="5156200"/>
            <a:ext cx="1220788" cy="2128838"/>
            <a:chOff x="91" y="3402"/>
            <a:chExt cx="769" cy="1341"/>
          </a:xfrm>
        </p:grpSpPr>
        <p:pic>
          <p:nvPicPr>
            <p:cNvPr id="1537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" y="3402"/>
              <a:ext cx="517" cy="1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72" name="Text Box 4"/>
            <p:cNvSpPr txBox="1">
              <a:spLocks noChangeArrowheads="1"/>
            </p:cNvSpPr>
            <p:nvPr/>
          </p:nvSpPr>
          <p:spPr bwMode="auto">
            <a:xfrm>
              <a:off x="91" y="4513"/>
              <a:ext cx="76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587500" y="6596063"/>
            <a:ext cx="14081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it-IT" altLang="it-IT" sz="1800"/>
              <a:t>Polvere</a:t>
            </a:r>
          </a:p>
        </p:txBody>
      </p:sp>
      <p:grpSp>
        <p:nvGrpSpPr>
          <p:cNvPr id="15365" name="Group 6"/>
          <p:cNvGrpSpPr>
            <a:grpSpLocks/>
          </p:cNvGrpSpPr>
          <p:nvPr/>
        </p:nvGrpSpPr>
        <p:grpSpPr bwMode="auto">
          <a:xfrm>
            <a:off x="8064500" y="4775200"/>
            <a:ext cx="1584325" cy="3040063"/>
            <a:chOff x="5125" y="3129"/>
            <a:chExt cx="1041" cy="1998"/>
          </a:xfrm>
        </p:grpSpPr>
        <p:pic>
          <p:nvPicPr>
            <p:cNvPr id="1536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" y="3129"/>
              <a:ext cx="822" cy="1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70" name="Text Box 8"/>
            <p:cNvSpPr txBox="1">
              <a:spLocks noChangeArrowheads="1"/>
            </p:cNvSpPr>
            <p:nvPr/>
          </p:nvSpPr>
          <p:spPr bwMode="auto">
            <a:xfrm>
              <a:off x="5125" y="4663"/>
              <a:ext cx="1041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6926263" y="6413500"/>
            <a:ext cx="1408112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it-IT" altLang="it-IT" sz="1800"/>
              <a:t>Anidride Carbonica</a:t>
            </a:r>
          </a:p>
        </p:txBody>
      </p:sp>
      <p:sp>
        <p:nvSpPr>
          <p:cNvPr id="15367" name="Cornice 5"/>
          <p:cNvSpPr>
            <a:spLocks/>
          </p:cNvSpPr>
          <p:nvPr/>
        </p:nvSpPr>
        <p:spPr bwMode="auto">
          <a:xfrm>
            <a:off x="0" y="0"/>
            <a:ext cx="10080625" cy="7559675"/>
          </a:xfrm>
          <a:custGeom>
            <a:avLst/>
            <a:gdLst>
              <a:gd name="T0" fmla="*/ 0 w 10080625"/>
              <a:gd name="T1" fmla="*/ 0 h 7559675"/>
              <a:gd name="T2" fmla="*/ 10080625 w 10080625"/>
              <a:gd name="T3" fmla="*/ 0 h 7559675"/>
              <a:gd name="T4" fmla="*/ 10080625 w 10080625"/>
              <a:gd name="T5" fmla="*/ 7559675 h 7559675"/>
              <a:gd name="T6" fmla="*/ 0 w 10080625"/>
              <a:gd name="T7" fmla="*/ 7559675 h 7559675"/>
              <a:gd name="T8" fmla="*/ 0 w 10080625"/>
              <a:gd name="T9" fmla="*/ 0 h 7559675"/>
              <a:gd name="T10" fmla="*/ 406116 w 10080625"/>
              <a:gd name="T11" fmla="*/ 373459 h 7559675"/>
              <a:gd name="T12" fmla="*/ 389787 w 10080625"/>
              <a:gd name="T13" fmla="*/ 7169887 h 7559675"/>
              <a:gd name="T14" fmla="*/ 9674509 w 10080625"/>
              <a:gd name="T15" fmla="*/ 7186216 h 7559675"/>
              <a:gd name="T16" fmla="*/ 9592866 w 10080625"/>
              <a:gd name="T17" fmla="*/ 357130 h 7559675"/>
              <a:gd name="T18" fmla="*/ 406116 w 10080625"/>
              <a:gd name="T19" fmla="*/ 373459 h 75596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080625" h="7559675">
                <a:moveTo>
                  <a:pt x="0" y="0"/>
                </a:moveTo>
                <a:lnTo>
                  <a:pt x="10080625" y="0"/>
                </a:lnTo>
                <a:lnTo>
                  <a:pt x="10080625" y="7559675"/>
                </a:lnTo>
                <a:lnTo>
                  <a:pt x="0" y="7559675"/>
                </a:lnTo>
                <a:lnTo>
                  <a:pt x="0" y="0"/>
                </a:lnTo>
                <a:close/>
                <a:moveTo>
                  <a:pt x="406116" y="373459"/>
                </a:moveTo>
                <a:lnTo>
                  <a:pt x="389787" y="7169887"/>
                </a:lnTo>
                <a:lnTo>
                  <a:pt x="9674509" y="7186216"/>
                </a:lnTo>
                <a:lnTo>
                  <a:pt x="9592866" y="357130"/>
                </a:lnTo>
                <a:lnTo>
                  <a:pt x="406116" y="373459"/>
                </a:lnTo>
                <a:close/>
              </a:path>
            </a:pathLst>
          </a:custGeom>
          <a:solidFill>
            <a:srgbClr val="F396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68" name="CasellaDiTesto 1"/>
          <p:cNvSpPr txBox="1">
            <a:spLocks noChangeArrowheads="1"/>
          </p:cNvSpPr>
          <p:nvPr/>
        </p:nvSpPr>
        <p:spPr bwMode="auto">
          <a:xfrm>
            <a:off x="6543675" y="5284788"/>
            <a:ext cx="208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>
                <a:solidFill>
                  <a:schemeClr val="tx1"/>
                </a:solidFill>
              </a:rPr>
              <a:t>Attenzione in presenza di persone!!!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rnice 5"/>
          <p:cNvSpPr>
            <a:spLocks/>
          </p:cNvSpPr>
          <p:nvPr/>
        </p:nvSpPr>
        <p:spPr bwMode="auto">
          <a:xfrm>
            <a:off x="0" y="0"/>
            <a:ext cx="10080625" cy="7559675"/>
          </a:xfrm>
          <a:custGeom>
            <a:avLst/>
            <a:gdLst>
              <a:gd name="T0" fmla="*/ 0 w 10080625"/>
              <a:gd name="T1" fmla="*/ 0 h 7559675"/>
              <a:gd name="T2" fmla="*/ 10080625 w 10080625"/>
              <a:gd name="T3" fmla="*/ 0 h 7559675"/>
              <a:gd name="T4" fmla="*/ 10080625 w 10080625"/>
              <a:gd name="T5" fmla="*/ 7559675 h 7559675"/>
              <a:gd name="T6" fmla="*/ 0 w 10080625"/>
              <a:gd name="T7" fmla="*/ 7559675 h 7559675"/>
              <a:gd name="T8" fmla="*/ 0 w 10080625"/>
              <a:gd name="T9" fmla="*/ 0 h 7559675"/>
              <a:gd name="T10" fmla="*/ 406116 w 10080625"/>
              <a:gd name="T11" fmla="*/ 373459 h 7559675"/>
              <a:gd name="T12" fmla="*/ 389787 w 10080625"/>
              <a:gd name="T13" fmla="*/ 7169887 h 7559675"/>
              <a:gd name="T14" fmla="*/ 9674509 w 10080625"/>
              <a:gd name="T15" fmla="*/ 7186216 h 7559675"/>
              <a:gd name="T16" fmla="*/ 9592866 w 10080625"/>
              <a:gd name="T17" fmla="*/ 357130 h 7559675"/>
              <a:gd name="T18" fmla="*/ 406116 w 10080625"/>
              <a:gd name="T19" fmla="*/ 373459 h 75596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080625" h="7559675">
                <a:moveTo>
                  <a:pt x="0" y="0"/>
                </a:moveTo>
                <a:lnTo>
                  <a:pt x="10080625" y="0"/>
                </a:lnTo>
                <a:lnTo>
                  <a:pt x="10080625" y="7559675"/>
                </a:lnTo>
                <a:lnTo>
                  <a:pt x="0" y="7559675"/>
                </a:lnTo>
                <a:lnTo>
                  <a:pt x="0" y="0"/>
                </a:lnTo>
                <a:close/>
                <a:moveTo>
                  <a:pt x="406116" y="373459"/>
                </a:moveTo>
                <a:lnTo>
                  <a:pt x="389787" y="7169887"/>
                </a:lnTo>
                <a:lnTo>
                  <a:pt x="9674509" y="7186216"/>
                </a:lnTo>
                <a:lnTo>
                  <a:pt x="9592866" y="357130"/>
                </a:lnTo>
                <a:lnTo>
                  <a:pt x="406116" y="373459"/>
                </a:lnTo>
                <a:close/>
              </a:path>
            </a:pathLst>
          </a:custGeom>
          <a:solidFill>
            <a:srgbClr val="F396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0" y="611188"/>
            <a:ext cx="8064500" cy="503237"/>
          </a:xfrm>
          <a:prstGeom prst="roundRect">
            <a:avLst>
              <a:gd name="adj" fmla="val 315"/>
            </a:avLst>
          </a:prstGeom>
          <a:solidFill>
            <a:srgbClr val="F3960D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7412" name="Rettangolo 1"/>
          <p:cNvSpPr>
            <a:spLocks noChangeArrowheads="1"/>
          </p:cNvSpPr>
          <p:nvPr/>
        </p:nvSpPr>
        <p:spPr bwMode="auto">
          <a:xfrm>
            <a:off x="-288925" y="611188"/>
            <a:ext cx="835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4" indent="0" algn="ctr" eaLnBrk="1" hangingPunct="1"/>
            <a:r>
              <a:rPr lang="it-IT" altLang="it-IT" sz="2400" b="1">
                <a:solidFill>
                  <a:srgbClr val="FFFFFF"/>
                </a:solidFill>
              </a:rPr>
              <a:t>USO DELL’ACQUA COME ESTINGUENTE</a:t>
            </a:r>
          </a:p>
        </p:txBody>
      </p:sp>
      <p:pic>
        <p:nvPicPr>
          <p:cNvPr id="1741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500188"/>
            <a:ext cx="5202237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119813" y="1500188"/>
            <a:ext cx="324167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È</a:t>
            </a:r>
            <a:r>
              <a:rPr lang="it-IT" dirty="0">
                <a:solidFill>
                  <a:schemeClr val="tx1"/>
                </a:solidFill>
              </a:rPr>
              <a:t> l’estinguente ideale per lo spegnimento di fuochi di </a:t>
            </a:r>
            <a:r>
              <a:rPr lang="it-IT" b="1" dirty="0">
                <a:solidFill>
                  <a:schemeClr val="tx1"/>
                </a:solidFill>
              </a:rPr>
              <a:t>classe “A” </a:t>
            </a:r>
            <a:r>
              <a:rPr lang="it-IT" dirty="0">
                <a:solidFill>
                  <a:schemeClr val="tx1"/>
                </a:solidFill>
              </a:rPr>
              <a:t>(fuochi da solidi)</a:t>
            </a:r>
          </a:p>
          <a:p>
            <a:pPr>
              <a:defRPr/>
            </a:pPr>
            <a:endParaRPr lang="it-IT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Può essere utilizzata, solo in particolari condizioni e </a:t>
            </a:r>
            <a:r>
              <a:rPr lang="it-IT" b="1" dirty="0">
                <a:solidFill>
                  <a:schemeClr val="tx1"/>
                </a:solidFill>
              </a:rPr>
              <a:t>nebulizzata</a:t>
            </a:r>
            <a:r>
              <a:rPr lang="it-IT" dirty="0">
                <a:solidFill>
                  <a:schemeClr val="tx1"/>
                </a:solidFill>
              </a:rPr>
              <a:t>, su alcuni fuochi di classe B (liquidi)</a:t>
            </a:r>
            <a:r>
              <a:rPr lang="it-IT" dirty="0"/>
              <a:t>)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b="1" dirty="0">
                <a:solidFill>
                  <a:schemeClr val="tx1"/>
                </a:solidFill>
              </a:rPr>
              <a:t>PRINCIPIO D’AZIONE:</a:t>
            </a:r>
          </a:p>
          <a:p>
            <a:pPr marL="285750" indent="-285750">
              <a:buFontTx/>
              <a:buChar char="-"/>
              <a:defRPr/>
            </a:pPr>
            <a:r>
              <a:rPr lang="it-IT" dirty="0">
                <a:solidFill>
                  <a:schemeClr val="tx1"/>
                </a:solidFill>
              </a:rPr>
              <a:t>Sottrazione di calore;</a:t>
            </a:r>
          </a:p>
          <a:p>
            <a:pPr marL="285750" indent="-285750">
              <a:buFontTx/>
              <a:buChar char="-"/>
              <a:defRPr/>
            </a:pPr>
            <a:r>
              <a:rPr lang="it-IT" dirty="0">
                <a:solidFill>
                  <a:schemeClr val="tx1"/>
                </a:solidFill>
              </a:rPr>
              <a:t>Riduzione di ossigeno</a:t>
            </a:r>
          </a:p>
          <a:p>
            <a:pPr marL="285750" indent="-285750">
              <a:buFontTx/>
              <a:buChar char="-"/>
              <a:defRPr/>
            </a:pPr>
            <a:r>
              <a:rPr lang="it-IT" dirty="0">
                <a:solidFill>
                  <a:schemeClr val="tx1"/>
                </a:solidFill>
              </a:rPr>
              <a:t>Azione meccanica di separazione</a:t>
            </a:r>
          </a:p>
          <a:p>
            <a:pPr marL="285750" indent="-285750">
              <a:buFontTx/>
              <a:buChar char="-"/>
              <a:defRPr/>
            </a:pPr>
            <a:endParaRPr lang="it-IT" dirty="0">
              <a:solidFill>
                <a:schemeClr val="tx1"/>
              </a:solidFill>
            </a:endParaRPr>
          </a:p>
          <a:p>
            <a:pPr>
              <a:defRPr/>
            </a:pP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7415" name="CasellaDiTesto 4"/>
          <p:cNvSpPr txBox="1">
            <a:spLocks noChangeArrowheads="1"/>
          </p:cNvSpPr>
          <p:nvPr/>
        </p:nvSpPr>
        <p:spPr bwMode="auto">
          <a:xfrm>
            <a:off x="215900" y="6297613"/>
            <a:ext cx="5903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>
                <a:solidFill>
                  <a:srgbClr val="FF0000"/>
                </a:solidFill>
              </a:rPr>
              <a:t>VIDEO: </a:t>
            </a:r>
            <a:r>
              <a:rPr lang="it-IT" altLang="it-IT" b="1" u="sng">
                <a:solidFill>
                  <a:srgbClr val="FF0000"/>
                </a:solidFill>
                <a:hlinkClick r:id="rId4"/>
              </a:rPr>
              <a:t>IL FENOMENO DEL BOILOVER</a:t>
            </a:r>
            <a:endParaRPr lang="it-IT" altLang="it-IT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rnice 5"/>
          <p:cNvSpPr>
            <a:spLocks/>
          </p:cNvSpPr>
          <p:nvPr/>
        </p:nvSpPr>
        <p:spPr bwMode="auto">
          <a:xfrm>
            <a:off x="0" y="0"/>
            <a:ext cx="10080625" cy="7559675"/>
          </a:xfrm>
          <a:custGeom>
            <a:avLst/>
            <a:gdLst>
              <a:gd name="T0" fmla="*/ 0 w 10080625"/>
              <a:gd name="T1" fmla="*/ 0 h 7559675"/>
              <a:gd name="T2" fmla="*/ 10080625 w 10080625"/>
              <a:gd name="T3" fmla="*/ 0 h 7559675"/>
              <a:gd name="T4" fmla="*/ 10080625 w 10080625"/>
              <a:gd name="T5" fmla="*/ 7559675 h 7559675"/>
              <a:gd name="T6" fmla="*/ 0 w 10080625"/>
              <a:gd name="T7" fmla="*/ 7559675 h 7559675"/>
              <a:gd name="T8" fmla="*/ 0 w 10080625"/>
              <a:gd name="T9" fmla="*/ 0 h 7559675"/>
              <a:gd name="T10" fmla="*/ 406116 w 10080625"/>
              <a:gd name="T11" fmla="*/ 373459 h 7559675"/>
              <a:gd name="T12" fmla="*/ 389787 w 10080625"/>
              <a:gd name="T13" fmla="*/ 7169887 h 7559675"/>
              <a:gd name="T14" fmla="*/ 9674509 w 10080625"/>
              <a:gd name="T15" fmla="*/ 7186216 h 7559675"/>
              <a:gd name="T16" fmla="*/ 9592866 w 10080625"/>
              <a:gd name="T17" fmla="*/ 357130 h 7559675"/>
              <a:gd name="T18" fmla="*/ 406116 w 10080625"/>
              <a:gd name="T19" fmla="*/ 373459 h 75596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080625" h="7559675">
                <a:moveTo>
                  <a:pt x="0" y="0"/>
                </a:moveTo>
                <a:lnTo>
                  <a:pt x="10080625" y="0"/>
                </a:lnTo>
                <a:lnTo>
                  <a:pt x="10080625" y="7559675"/>
                </a:lnTo>
                <a:lnTo>
                  <a:pt x="0" y="7559675"/>
                </a:lnTo>
                <a:lnTo>
                  <a:pt x="0" y="0"/>
                </a:lnTo>
                <a:close/>
                <a:moveTo>
                  <a:pt x="406116" y="373459"/>
                </a:moveTo>
                <a:lnTo>
                  <a:pt x="389787" y="7169887"/>
                </a:lnTo>
                <a:lnTo>
                  <a:pt x="9674509" y="7186216"/>
                </a:lnTo>
                <a:lnTo>
                  <a:pt x="9592866" y="357130"/>
                </a:lnTo>
                <a:lnTo>
                  <a:pt x="406116" y="373459"/>
                </a:lnTo>
                <a:close/>
              </a:path>
            </a:pathLst>
          </a:custGeom>
          <a:solidFill>
            <a:srgbClr val="F396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59" name="AutoShape 2"/>
          <p:cNvSpPr>
            <a:spLocks noChangeArrowheads="1"/>
          </p:cNvSpPr>
          <p:nvPr/>
        </p:nvSpPr>
        <p:spPr bwMode="auto">
          <a:xfrm>
            <a:off x="0" y="611188"/>
            <a:ext cx="8064500" cy="503237"/>
          </a:xfrm>
          <a:prstGeom prst="roundRect">
            <a:avLst>
              <a:gd name="adj" fmla="val 315"/>
            </a:avLst>
          </a:prstGeom>
          <a:solidFill>
            <a:srgbClr val="F3960D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9460" name="Rettangolo 1"/>
          <p:cNvSpPr>
            <a:spLocks noChangeArrowheads="1"/>
          </p:cNvSpPr>
          <p:nvPr/>
        </p:nvSpPr>
        <p:spPr bwMode="auto">
          <a:xfrm>
            <a:off x="-288925" y="611188"/>
            <a:ext cx="835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4" indent="0" algn="ctr" eaLnBrk="1" hangingPunct="1"/>
            <a:r>
              <a:rPr lang="it-IT" altLang="it-IT" sz="2400" b="1">
                <a:solidFill>
                  <a:srgbClr val="FFFFFF"/>
                </a:solidFill>
              </a:rPr>
              <a:t>USO DELL’ANIDRIDE CARBONICA</a:t>
            </a:r>
          </a:p>
        </p:txBody>
      </p:sp>
      <p:sp>
        <p:nvSpPr>
          <p:cNvPr id="19461" name="CasellaDiTesto 3"/>
          <p:cNvSpPr txBox="1">
            <a:spLocks noChangeArrowheads="1"/>
          </p:cNvSpPr>
          <p:nvPr/>
        </p:nvSpPr>
        <p:spPr bwMode="auto">
          <a:xfrm>
            <a:off x="3816350" y="1500188"/>
            <a:ext cx="5545138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>
                <a:solidFill>
                  <a:schemeClr val="tx1"/>
                </a:solidFill>
              </a:rPr>
              <a:t>In concentrazioni superiori al:</a:t>
            </a:r>
          </a:p>
          <a:p>
            <a:r>
              <a:rPr lang="it-IT" altLang="it-IT">
                <a:solidFill>
                  <a:schemeClr val="tx1"/>
                </a:solidFill>
              </a:rPr>
              <a:t>• 4 - 5 %, puo provocare disagi e malesseri;</a:t>
            </a:r>
          </a:p>
          <a:p>
            <a:r>
              <a:rPr lang="it-IT" altLang="it-IT">
                <a:solidFill>
                  <a:schemeClr val="tx1"/>
                </a:solidFill>
              </a:rPr>
              <a:t>• 9 %, puo provocare la perdita di conoscenza e</a:t>
            </a:r>
          </a:p>
          <a:p>
            <a:r>
              <a:rPr lang="it-IT" altLang="it-IT">
                <a:solidFill>
                  <a:schemeClr val="tx1"/>
                </a:solidFill>
              </a:rPr>
              <a:t>• 15%, puo provocare la morte per asfissia.</a:t>
            </a:r>
          </a:p>
          <a:p>
            <a:endParaRPr lang="it-IT" altLang="it-IT">
              <a:solidFill>
                <a:schemeClr val="tx1"/>
              </a:solidFill>
            </a:endParaRPr>
          </a:p>
          <a:p>
            <a:r>
              <a:rPr lang="it-IT" altLang="it-IT">
                <a:solidFill>
                  <a:schemeClr val="tx1"/>
                </a:solidFill>
              </a:rPr>
              <a:t>Si segnala che negli impianti fissi a CO2 le concentrazioni di estinzione risultano sempre superiori al 34 - 35 %.</a:t>
            </a:r>
          </a:p>
          <a:p>
            <a:endParaRPr lang="it-IT" altLang="it-IT" b="1">
              <a:solidFill>
                <a:schemeClr val="tx1"/>
              </a:solidFill>
            </a:endParaRPr>
          </a:p>
        </p:txBody>
      </p:sp>
      <p:pic>
        <p:nvPicPr>
          <p:cNvPr id="19462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203325"/>
            <a:ext cx="338455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34547</TotalTime>
  <Words>717</Words>
  <Application>Microsoft Office PowerPoint</Application>
  <PresentationFormat>Personalizzato</PresentationFormat>
  <Paragraphs>139</Paragraphs>
  <Slides>14</Slides>
  <Notes>14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Microsoft YaHei</vt:lpstr>
      <vt:lpstr>Times New Roman</vt:lpstr>
      <vt:lpstr>Lucida Sans Unicode</vt:lpstr>
      <vt:lpstr>Arial Black</vt:lpstr>
      <vt:lpstr>Arial Narrow</vt:lpstr>
      <vt:lpstr>Tema di Office</vt:lpstr>
      <vt:lpstr>Presentazione standard di PowerPoint</vt:lpstr>
      <vt:lpstr>Presentazione standard di PowerPoint</vt:lpstr>
      <vt:lpstr>IL TRIANGOLO DEL FUOCO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Callegari</dc:creator>
  <cp:lastModifiedBy>alessandro callegari</cp:lastModifiedBy>
  <cp:revision>11</cp:revision>
  <cp:lastPrinted>1601-01-01T00:00:00Z</cp:lastPrinted>
  <dcterms:created xsi:type="dcterms:W3CDTF">2017-02-01T20:33:24Z</dcterms:created>
  <dcterms:modified xsi:type="dcterms:W3CDTF">2019-06-02T21:02:00Z</dcterms:modified>
</cp:coreProperties>
</file>